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95" r:id="rId4"/>
    <p:sldId id="296" r:id="rId5"/>
    <p:sldId id="275" r:id="rId6"/>
    <p:sldId id="297" r:id="rId7"/>
    <p:sldId id="298" r:id="rId8"/>
    <p:sldId id="285" r:id="rId9"/>
    <p:sldId id="286" r:id="rId10"/>
    <p:sldId id="299" r:id="rId11"/>
    <p:sldId id="300" r:id="rId12"/>
    <p:sldId id="283" r:id="rId13"/>
    <p:sldId id="284" r:id="rId14"/>
    <p:sldId id="287" r:id="rId15"/>
    <p:sldId id="289" r:id="rId16"/>
    <p:sldId id="291" r:id="rId17"/>
    <p:sldId id="292" r:id="rId18"/>
    <p:sldId id="290" r:id="rId19"/>
    <p:sldId id="288" r:id="rId20"/>
    <p:sldId id="277" r:id="rId21"/>
    <p:sldId id="278" r:id="rId22"/>
    <p:sldId id="279" r:id="rId23"/>
    <p:sldId id="293" r:id="rId24"/>
    <p:sldId id="280" r:id="rId25"/>
    <p:sldId id="281" r:id="rId26"/>
    <p:sldId id="282" r:id="rId27"/>
    <p:sldId id="276" r:id="rId28"/>
    <p:sldId id="258" r:id="rId29"/>
    <p:sldId id="272" r:id="rId30"/>
    <p:sldId id="262" r:id="rId31"/>
    <p:sldId id="260" r:id="rId32"/>
    <p:sldId id="294" r:id="rId33"/>
    <p:sldId id="263" r:id="rId34"/>
    <p:sldId id="264" r:id="rId35"/>
    <p:sldId id="265" r:id="rId36"/>
    <p:sldId id="273" r:id="rId37"/>
    <p:sldId id="268" r:id="rId38"/>
    <p:sldId id="269" r:id="rId39"/>
    <p:sldId id="270" r:id="rId40"/>
    <p:sldId id="274"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rpUbjbbnMg4OmgOGArMx3g==" hashData="qoDzTJm5r9N9AWg70BHqKfwRXRDihahx46EKnYp0mtrIaAKgK4Ui+DPOaYAekLGN8WLEc3XX2NgkHgpO4G4kCg=="/>
  <p:extLst>
    <p:ext uri="{521415D9-36F7-43E2-AB2F-B90AF26B5E84}">
      <p14:sectionLst xmlns:p14="http://schemas.microsoft.com/office/powerpoint/2010/main">
        <p14:section name="Default Section" id="{34A0C092-FEDC-4EAC-9999-0C40CD0E5347}">
          <p14:sldIdLst>
            <p14:sldId id="256"/>
            <p14:sldId id="257"/>
            <p14:sldId id="295"/>
            <p14:sldId id="296"/>
            <p14:sldId id="275"/>
            <p14:sldId id="297"/>
            <p14:sldId id="298"/>
            <p14:sldId id="285"/>
            <p14:sldId id="286"/>
            <p14:sldId id="299"/>
            <p14:sldId id="300"/>
            <p14:sldId id="283"/>
            <p14:sldId id="284"/>
            <p14:sldId id="287"/>
            <p14:sldId id="289"/>
            <p14:sldId id="291"/>
            <p14:sldId id="292"/>
            <p14:sldId id="290"/>
            <p14:sldId id="288"/>
            <p14:sldId id="277"/>
            <p14:sldId id="278"/>
            <p14:sldId id="279"/>
            <p14:sldId id="293"/>
            <p14:sldId id="280"/>
            <p14:sldId id="281"/>
            <p14:sldId id="282"/>
            <p14:sldId id="276"/>
            <p14:sldId id="258"/>
            <p14:sldId id="272"/>
            <p14:sldId id="262"/>
          </p14:sldIdLst>
        </p14:section>
        <p14:section name="Section 1" id="{1419F642-294C-4F5B-896A-2337FBC2D7DC}">
          <p14:sldIdLst>
            <p14:sldId id="260"/>
            <p14:sldId id="294"/>
          </p14:sldIdLst>
        </p14:section>
        <p14:section name="Section 2" id="{F3AC6994-2262-4DE4-8040-1656F970A140}">
          <p14:sldIdLst>
            <p14:sldId id="263"/>
          </p14:sldIdLst>
        </p14:section>
        <p14:section name="Section 3" id="{6C479301-80E3-44D5-9D54-57B4F4D8E815}">
          <p14:sldIdLst>
            <p14:sldId id="264"/>
          </p14:sldIdLst>
        </p14:section>
        <p14:section name="Section 4" id="{5227CE77-90B7-46E0-A795-C3D77845F098}">
          <p14:sldIdLst>
            <p14:sldId id="265"/>
          </p14:sldIdLst>
        </p14:section>
        <p14:section name="Section 6" id="{0CF5DB32-12FE-45F8-A554-410D5141787E}">
          <p14:sldIdLst>
            <p14:sldId id="273"/>
            <p14:sldId id="268"/>
            <p14:sldId id="269"/>
            <p14:sldId id="270"/>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75B6"/>
    <a:srgbClr val="FFC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367" autoAdjust="0"/>
  </p:normalViewPr>
  <p:slideViewPr>
    <p:cSldViewPr snapToGrid="0">
      <p:cViewPr varScale="1">
        <p:scale>
          <a:sx n="102" d="100"/>
          <a:sy n="102" d="100"/>
        </p:scale>
        <p:origin x="3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DFD366-A1F6-4EAA-A618-C2C7BBFB246C}" type="datetimeFigureOut">
              <a:rPr lang="en-US" smtClean="0"/>
              <a:t>4/15/2024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0D9E7E-999F-4D3F-BC35-A580A9FD5C1F}" type="slidenum">
              <a:rPr lang="en-US" smtClean="0"/>
              <a:t>‹#›</a:t>
            </a:fld>
            <a:endParaRPr lang="en-US"/>
          </a:p>
        </p:txBody>
      </p:sp>
    </p:spTree>
    <p:extLst>
      <p:ext uri="{BB962C8B-B14F-4D97-AF65-F5344CB8AC3E}">
        <p14:creationId xmlns:p14="http://schemas.microsoft.com/office/powerpoint/2010/main" val="861552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2A0D9E7E-999F-4D3F-BC35-A580A9FD5C1F}" type="slidenum">
              <a:rPr lang="en-US" smtClean="0"/>
              <a:t>1</a:t>
            </a:fld>
            <a:endParaRPr lang="en-US"/>
          </a:p>
        </p:txBody>
      </p:sp>
    </p:spTree>
    <p:extLst>
      <p:ext uri="{BB962C8B-B14F-4D97-AF65-F5344CB8AC3E}">
        <p14:creationId xmlns:p14="http://schemas.microsoft.com/office/powerpoint/2010/main" val="186738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Quá trình ký tài liệu thông thường hiện đang có nhiều vấn đề bất cập: Thời gian, chi phí và tính an toàn, bảo mật thông tin. Ngoài ra, việc lưu trữ cũng như xử lý hồ sơ cũng đang là một vấn đề đang được quan tâm hiện nay.</a:t>
            </a:r>
          </a:p>
        </p:txBody>
      </p:sp>
      <p:sp>
        <p:nvSpPr>
          <p:cNvPr id="4" name="Slide Number Placeholder 3"/>
          <p:cNvSpPr>
            <a:spLocks noGrp="1"/>
          </p:cNvSpPr>
          <p:nvPr>
            <p:ph type="sldNum" sz="quarter" idx="5"/>
          </p:nvPr>
        </p:nvSpPr>
        <p:spPr/>
        <p:txBody>
          <a:bodyPr/>
          <a:lstStyle/>
          <a:p>
            <a:fld id="{EA5BC556-C4DC-448B-B17A-8D571AA216C1}" type="slidenum">
              <a:rPr lang="en-US" smtClean="0"/>
              <a:t>3</a:t>
            </a:fld>
            <a:endParaRPr lang="en-US"/>
          </a:p>
        </p:txBody>
      </p:sp>
    </p:spTree>
    <p:extLst>
      <p:ext uri="{BB962C8B-B14F-4D97-AF65-F5344CB8AC3E}">
        <p14:creationId xmlns:p14="http://schemas.microsoft.com/office/powerpoint/2010/main" val="2229540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Nắm bắt được các vấn đề trên, Mobile-ID đã xây dựng lên dịch vụ </a:t>
            </a:r>
            <a:r>
              <a:rPr lang="en-US" dirty="0" err="1"/>
              <a:t>GoPaperless</a:t>
            </a:r>
            <a:r>
              <a:rPr lang="en-US" dirty="0"/>
              <a:t> và đây chính là giải pháp hợp lý nhất cho quy trình ký tài liệu hiện nay.</a:t>
            </a:r>
          </a:p>
        </p:txBody>
      </p:sp>
      <p:sp>
        <p:nvSpPr>
          <p:cNvPr id="4" name="Slide Number Placeholder 3"/>
          <p:cNvSpPr>
            <a:spLocks noGrp="1"/>
          </p:cNvSpPr>
          <p:nvPr>
            <p:ph type="sldNum" sz="quarter" idx="5"/>
          </p:nvPr>
        </p:nvSpPr>
        <p:spPr/>
        <p:txBody>
          <a:bodyPr/>
          <a:lstStyle/>
          <a:p>
            <a:fld id="{EA5BC556-C4DC-448B-B17A-8D571AA216C1}" type="slidenum">
              <a:rPr lang="en-US" smtClean="0"/>
              <a:t>4</a:t>
            </a:fld>
            <a:endParaRPr lang="en-US"/>
          </a:p>
        </p:txBody>
      </p:sp>
    </p:spTree>
    <p:extLst>
      <p:ext uri="{BB962C8B-B14F-4D97-AF65-F5344CB8AC3E}">
        <p14:creationId xmlns:p14="http://schemas.microsoft.com/office/powerpoint/2010/main" val="4255150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0D9E7E-999F-4D3F-BC35-A580A9FD5C1F}" type="slidenum">
              <a:rPr lang="en-US" smtClean="0"/>
              <a:t>6</a:t>
            </a:fld>
            <a:endParaRPr lang="en-US"/>
          </a:p>
        </p:txBody>
      </p:sp>
    </p:spTree>
    <p:extLst>
      <p:ext uri="{BB962C8B-B14F-4D97-AF65-F5344CB8AC3E}">
        <p14:creationId xmlns:p14="http://schemas.microsoft.com/office/powerpoint/2010/main" val="2556351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Tại bước đọc thẻ, có các trường hợp lưu ý sau:</a:t>
            </a:r>
          </a:p>
          <a:p>
            <a:pPr marL="171450" indent="-171450">
              <a:buFontTx/>
              <a:buChar char="-"/>
            </a:pPr>
            <a:r>
              <a:rPr lang="vi-VN" b="0" i="0" dirty="0">
                <a:solidFill>
                  <a:srgbClr val="081C36"/>
                </a:solidFill>
                <a:effectLst/>
                <a:latin typeface="SegoeuiPc"/>
              </a:rPr>
              <a:t>Bỏ thẻ lên đầu đọc từ đầu sẽ tự động đọc thẻ và trả ra thông tin </a:t>
            </a:r>
            <a:endParaRPr lang="en-US" b="0" i="0" dirty="0">
              <a:solidFill>
                <a:srgbClr val="081C36"/>
              </a:solidFill>
              <a:effectLst/>
              <a:latin typeface="SegoeuiPc"/>
            </a:endParaRPr>
          </a:p>
          <a:p>
            <a:pPr marL="171450" indent="-171450">
              <a:buFontTx/>
              <a:buChar char="-"/>
            </a:pPr>
            <a:r>
              <a:rPr lang="vi-VN" b="0" i="0" dirty="0">
                <a:solidFill>
                  <a:srgbClr val="081C36"/>
                </a:solidFill>
                <a:effectLst/>
                <a:latin typeface="SegoeuiPc"/>
              </a:rPr>
              <a:t>Nếu chưa bỏ thẻ lên đầu đọc , thông báo VUI LÒNG ĐẶT THẺ VÀO ĐẦU ĐỌC. Có thể nhập mã CAN và bỏ thẻ lên đầu đọc để xác thực đọc thẻ ( Tránh trường hợp không khớp giữa thẻ và mã CAN) </a:t>
            </a:r>
            <a:endParaRPr lang="en-US" b="0" i="0" dirty="0">
              <a:solidFill>
                <a:srgbClr val="081C36"/>
              </a:solidFill>
              <a:effectLst/>
              <a:latin typeface="SegoeuiPc"/>
            </a:endParaRPr>
          </a:p>
          <a:p>
            <a:pPr marL="171450" indent="-171450">
              <a:buFontTx/>
              <a:buChar char="-"/>
            </a:pPr>
            <a:r>
              <a:rPr lang="vi-VN" b="0" i="0" dirty="0">
                <a:solidFill>
                  <a:srgbClr val="081C36"/>
                </a:solidFill>
                <a:effectLst/>
                <a:latin typeface="SegoeuiPc"/>
              </a:rPr>
              <a:t>Nếu chưa bỏ thẻ lên đầu đọc , thông báo VUI LÒNG ĐẶT THẺ VÀO ĐẦU ĐỌC. Bỏ thẻ lên đúng vị trí hệ thống tự nhận diện và đọc được không cần nhập mã CAN</a:t>
            </a:r>
            <a:r>
              <a:rPr lang="en-US" dirty="0"/>
              <a:t> </a:t>
            </a:r>
          </a:p>
        </p:txBody>
      </p:sp>
      <p:sp>
        <p:nvSpPr>
          <p:cNvPr id="4" name="Slide Number Placeholder 3"/>
          <p:cNvSpPr>
            <a:spLocks noGrp="1"/>
          </p:cNvSpPr>
          <p:nvPr>
            <p:ph type="sldNum" sz="quarter" idx="5"/>
          </p:nvPr>
        </p:nvSpPr>
        <p:spPr/>
        <p:txBody>
          <a:bodyPr/>
          <a:lstStyle/>
          <a:p>
            <a:fld id="{2A0D9E7E-999F-4D3F-BC35-A580A9FD5C1F}" type="slidenum">
              <a:rPr lang="en-US" smtClean="0"/>
              <a:t>31</a:t>
            </a:fld>
            <a:endParaRPr lang="en-US"/>
          </a:p>
        </p:txBody>
      </p:sp>
    </p:spTree>
    <p:extLst>
      <p:ext uri="{BB962C8B-B14F-4D97-AF65-F5344CB8AC3E}">
        <p14:creationId xmlns:p14="http://schemas.microsoft.com/office/powerpoint/2010/main" val="276367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46EDC-8E31-1FBF-AA2B-AE7114ADC2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B45777-1CA9-4D4E-1D22-207DDE1329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686121-8746-B168-47F4-1C6E737A3EEE}"/>
              </a:ext>
            </a:extLst>
          </p:cNvPr>
          <p:cNvSpPr>
            <a:spLocks noGrp="1"/>
          </p:cNvSpPr>
          <p:nvPr>
            <p:ph type="dt" sz="half" idx="10"/>
          </p:nvPr>
        </p:nvSpPr>
        <p:spPr/>
        <p:txBody>
          <a:bodyPr/>
          <a:lstStyle/>
          <a:p>
            <a:fld id="{F639E85A-E388-4DB3-9AAA-B9013FBD7A1D}" type="datetimeFigureOut">
              <a:rPr lang="en-US" smtClean="0"/>
              <a:t>4/15/2024</a:t>
            </a:fld>
            <a:endParaRPr lang="en-US"/>
          </a:p>
        </p:txBody>
      </p:sp>
      <p:sp>
        <p:nvSpPr>
          <p:cNvPr id="5" name="Footer Placeholder 4">
            <a:extLst>
              <a:ext uri="{FF2B5EF4-FFF2-40B4-BE49-F238E27FC236}">
                <a16:creationId xmlns:a16="http://schemas.microsoft.com/office/drawing/2014/main" id="{A734E1A6-07CD-AA4B-9C9F-8FFA0764E5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2822BA-D83E-5CFA-C5A2-0D5BDCA93AC4}"/>
              </a:ext>
            </a:extLst>
          </p:cNvPr>
          <p:cNvSpPr>
            <a:spLocks noGrp="1"/>
          </p:cNvSpPr>
          <p:nvPr>
            <p:ph type="sldNum" sz="quarter" idx="12"/>
          </p:nvPr>
        </p:nvSpPr>
        <p:spPr/>
        <p:txBody>
          <a:bodyPr/>
          <a:lstStyle/>
          <a:p>
            <a:fld id="{AF78C94A-9C53-4D0B-8D18-6BF499E56265}" type="slidenum">
              <a:rPr lang="en-US" smtClean="0"/>
              <a:t>‹#›</a:t>
            </a:fld>
            <a:endParaRPr lang="en-US"/>
          </a:p>
        </p:txBody>
      </p:sp>
    </p:spTree>
    <p:extLst>
      <p:ext uri="{BB962C8B-B14F-4D97-AF65-F5344CB8AC3E}">
        <p14:creationId xmlns:p14="http://schemas.microsoft.com/office/powerpoint/2010/main" val="3950426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B081E-D5A6-98A0-BEA8-9FC382B8B9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85A70C-AC79-418C-F8D8-D8B7A26F21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27DCA6-A61D-5EF3-C86A-6CE6D13E24DE}"/>
              </a:ext>
            </a:extLst>
          </p:cNvPr>
          <p:cNvSpPr>
            <a:spLocks noGrp="1"/>
          </p:cNvSpPr>
          <p:nvPr>
            <p:ph type="dt" sz="half" idx="10"/>
          </p:nvPr>
        </p:nvSpPr>
        <p:spPr/>
        <p:txBody>
          <a:bodyPr/>
          <a:lstStyle/>
          <a:p>
            <a:fld id="{F639E85A-E388-4DB3-9AAA-B9013FBD7A1D}" type="datetimeFigureOut">
              <a:rPr lang="en-US" smtClean="0"/>
              <a:t>4/15/2024</a:t>
            </a:fld>
            <a:endParaRPr lang="en-US"/>
          </a:p>
        </p:txBody>
      </p:sp>
      <p:sp>
        <p:nvSpPr>
          <p:cNvPr id="5" name="Footer Placeholder 4">
            <a:extLst>
              <a:ext uri="{FF2B5EF4-FFF2-40B4-BE49-F238E27FC236}">
                <a16:creationId xmlns:a16="http://schemas.microsoft.com/office/drawing/2014/main" id="{6C0DEA42-632D-D64A-9E0E-9080570CB8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D53A67-FB4A-5EEA-96C8-B7F7E21461B6}"/>
              </a:ext>
            </a:extLst>
          </p:cNvPr>
          <p:cNvSpPr>
            <a:spLocks noGrp="1"/>
          </p:cNvSpPr>
          <p:nvPr>
            <p:ph type="sldNum" sz="quarter" idx="12"/>
          </p:nvPr>
        </p:nvSpPr>
        <p:spPr/>
        <p:txBody>
          <a:bodyPr/>
          <a:lstStyle/>
          <a:p>
            <a:fld id="{AF78C94A-9C53-4D0B-8D18-6BF499E56265}" type="slidenum">
              <a:rPr lang="en-US" smtClean="0"/>
              <a:t>‹#›</a:t>
            </a:fld>
            <a:endParaRPr lang="en-US"/>
          </a:p>
        </p:txBody>
      </p:sp>
    </p:spTree>
    <p:extLst>
      <p:ext uri="{BB962C8B-B14F-4D97-AF65-F5344CB8AC3E}">
        <p14:creationId xmlns:p14="http://schemas.microsoft.com/office/powerpoint/2010/main" val="3229807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5320E-9316-5E9F-E9E6-3719C6CBF4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A3C643-1078-508E-FF45-34AFDD1EF2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755FEA-4105-0CDB-B56B-EDB01131795E}"/>
              </a:ext>
            </a:extLst>
          </p:cNvPr>
          <p:cNvSpPr>
            <a:spLocks noGrp="1"/>
          </p:cNvSpPr>
          <p:nvPr>
            <p:ph type="dt" sz="half" idx="10"/>
          </p:nvPr>
        </p:nvSpPr>
        <p:spPr/>
        <p:txBody>
          <a:bodyPr/>
          <a:lstStyle/>
          <a:p>
            <a:fld id="{F639E85A-E388-4DB3-9AAA-B9013FBD7A1D}" type="datetimeFigureOut">
              <a:rPr lang="en-US" smtClean="0"/>
              <a:t>4/15/2024</a:t>
            </a:fld>
            <a:endParaRPr lang="en-US"/>
          </a:p>
        </p:txBody>
      </p:sp>
      <p:sp>
        <p:nvSpPr>
          <p:cNvPr id="5" name="Footer Placeholder 4">
            <a:extLst>
              <a:ext uri="{FF2B5EF4-FFF2-40B4-BE49-F238E27FC236}">
                <a16:creationId xmlns:a16="http://schemas.microsoft.com/office/drawing/2014/main" id="{0CE65FF9-ABD4-90A8-92D3-032A6B040E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A92579-E8B9-6031-4DB8-6FEA1F8903C6}"/>
              </a:ext>
            </a:extLst>
          </p:cNvPr>
          <p:cNvSpPr>
            <a:spLocks noGrp="1"/>
          </p:cNvSpPr>
          <p:nvPr>
            <p:ph type="sldNum" sz="quarter" idx="12"/>
          </p:nvPr>
        </p:nvSpPr>
        <p:spPr/>
        <p:txBody>
          <a:bodyPr/>
          <a:lstStyle/>
          <a:p>
            <a:fld id="{AF78C94A-9C53-4D0B-8D18-6BF499E56265}" type="slidenum">
              <a:rPr lang="en-US" smtClean="0"/>
              <a:t>‹#›</a:t>
            </a:fld>
            <a:endParaRPr lang="en-US"/>
          </a:p>
        </p:txBody>
      </p:sp>
    </p:spTree>
    <p:extLst>
      <p:ext uri="{BB962C8B-B14F-4D97-AF65-F5344CB8AC3E}">
        <p14:creationId xmlns:p14="http://schemas.microsoft.com/office/powerpoint/2010/main" val="182057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BC539-2CFE-49D1-37B5-5C76CF15FC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9AC754-C750-EC97-E614-C569747AF6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E2DB45-F5D8-F27C-B89C-D8D3A034D9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813E35-131D-2538-78E4-3E4C5856C24D}"/>
              </a:ext>
            </a:extLst>
          </p:cNvPr>
          <p:cNvSpPr>
            <a:spLocks noGrp="1"/>
          </p:cNvSpPr>
          <p:nvPr>
            <p:ph type="dt" sz="half" idx="10"/>
          </p:nvPr>
        </p:nvSpPr>
        <p:spPr/>
        <p:txBody>
          <a:bodyPr/>
          <a:lstStyle/>
          <a:p>
            <a:fld id="{F639E85A-E388-4DB3-9AAA-B9013FBD7A1D}" type="datetimeFigureOut">
              <a:rPr lang="en-US" smtClean="0"/>
              <a:t>4/15/2024</a:t>
            </a:fld>
            <a:endParaRPr lang="en-US"/>
          </a:p>
        </p:txBody>
      </p:sp>
      <p:sp>
        <p:nvSpPr>
          <p:cNvPr id="6" name="Footer Placeholder 5">
            <a:extLst>
              <a:ext uri="{FF2B5EF4-FFF2-40B4-BE49-F238E27FC236}">
                <a16:creationId xmlns:a16="http://schemas.microsoft.com/office/drawing/2014/main" id="{7CB24AFB-121C-EFB8-0A38-A7E3C60724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16AF9D-4296-773E-FFAD-FF3772EB60E2}"/>
              </a:ext>
            </a:extLst>
          </p:cNvPr>
          <p:cNvSpPr>
            <a:spLocks noGrp="1"/>
          </p:cNvSpPr>
          <p:nvPr>
            <p:ph type="sldNum" sz="quarter" idx="12"/>
          </p:nvPr>
        </p:nvSpPr>
        <p:spPr/>
        <p:txBody>
          <a:bodyPr/>
          <a:lstStyle/>
          <a:p>
            <a:fld id="{AF78C94A-9C53-4D0B-8D18-6BF499E56265}" type="slidenum">
              <a:rPr lang="en-US" smtClean="0"/>
              <a:t>‹#›</a:t>
            </a:fld>
            <a:endParaRPr lang="en-US"/>
          </a:p>
        </p:txBody>
      </p:sp>
    </p:spTree>
    <p:extLst>
      <p:ext uri="{BB962C8B-B14F-4D97-AF65-F5344CB8AC3E}">
        <p14:creationId xmlns:p14="http://schemas.microsoft.com/office/powerpoint/2010/main" val="519676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368CC-89B2-D00A-FB7A-D505A19063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759EF6-DBD4-C624-A438-2B01BAC7DD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6842FE-DF53-96A8-AF91-A10114AEF0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A7A9C6-DF63-1277-978C-59E3E0855C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D6EBEF-28D9-E4A3-42F8-18F2C2578F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3ECE2F-EB13-B920-4C02-728FBA563C8F}"/>
              </a:ext>
            </a:extLst>
          </p:cNvPr>
          <p:cNvSpPr>
            <a:spLocks noGrp="1"/>
          </p:cNvSpPr>
          <p:nvPr>
            <p:ph type="dt" sz="half" idx="10"/>
          </p:nvPr>
        </p:nvSpPr>
        <p:spPr/>
        <p:txBody>
          <a:bodyPr/>
          <a:lstStyle/>
          <a:p>
            <a:fld id="{F639E85A-E388-4DB3-9AAA-B9013FBD7A1D}" type="datetimeFigureOut">
              <a:rPr lang="en-US" smtClean="0"/>
              <a:t>4/15/2024</a:t>
            </a:fld>
            <a:endParaRPr lang="en-US"/>
          </a:p>
        </p:txBody>
      </p:sp>
      <p:sp>
        <p:nvSpPr>
          <p:cNvPr id="8" name="Footer Placeholder 7">
            <a:extLst>
              <a:ext uri="{FF2B5EF4-FFF2-40B4-BE49-F238E27FC236}">
                <a16:creationId xmlns:a16="http://schemas.microsoft.com/office/drawing/2014/main" id="{5ECF6D36-541D-A5D1-EB2D-20B720AD64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526CAA2-E6CD-5405-FC93-3C81D1086D6B}"/>
              </a:ext>
            </a:extLst>
          </p:cNvPr>
          <p:cNvSpPr>
            <a:spLocks noGrp="1"/>
          </p:cNvSpPr>
          <p:nvPr>
            <p:ph type="sldNum" sz="quarter" idx="12"/>
          </p:nvPr>
        </p:nvSpPr>
        <p:spPr/>
        <p:txBody>
          <a:bodyPr/>
          <a:lstStyle/>
          <a:p>
            <a:fld id="{AF78C94A-9C53-4D0B-8D18-6BF499E56265}" type="slidenum">
              <a:rPr lang="en-US" smtClean="0"/>
              <a:t>‹#›</a:t>
            </a:fld>
            <a:endParaRPr lang="en-US"/>
          </a:p>
        </p:txBody>
      </p:sp>
    </p:spTree>
    <p:extLst>
      <p:ext uri="{BB962C8B-B14F-4D97-AF65-F5344CB8AC3E}">
        <p14:creationId xmlns:p14="http://schemas.microsoft.com/office/powerpoint/2010/main" val="2306165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12741-7313-0123-B6BC-5353E3DE4C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E50B0A-7BE1-535E-4B48-953ECB2576B3}"/>
              </a:ext>
            </a:extLst>
          </p:cNvPr>
          <p:cNvSpPr>
            <a:spLocks noGrp="1"/>
          </p:cNvSpPr>
          <p:nvPr>
            <p:ph type="dt" sz="half" idx="10"/>
          </p:nvPr>
        </p:nvSpPr>
        <p:spPr/>
        <p:txBody>
          <a:bodyPr/>
          <a:lstStyle/>
          <a:p>
            <a:fld id="{F639E85A-E388-4DB3-9AAA-B9013FBD7A1D}" type="datetimeFigureOut">
              <a:rPr lang="en-US" smtClean="0"/>
              <a:t>4/15/2024</a:t>
            </a:fld>
            <a:endParaRPr lang="en-US"/>
          </a:p>
        </p:txBody>
      </p:sp>
      <p:sp>
        <p:nvSpPr>
          <p:cNvPr id="4" name="Footer Placeholder 3">
            <a:extLst>
              <a:ext uri="{FF2B5EF4-FFF2-40B4-BE49-F238E27FC236}">
                <a16:creationId xmlns:a16="http://schemas.microsoft.com/office/drawing/2014/main" id="{C361DF37-3C34-A73F-F860-5F77D7E5D1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148DC2-254E-7033-ECB7-D183FCC1BA10}"/>
              </a:ext>
            </a:extLst>
          </p:cNvPr>
          <p:cNvSpPr>
            <a:spLocks noGrp="1"/>
          </p:cNvSpPr>
          <p:nvPr>
            <p:ph type="sldNum" sz="quarter" idx="12"/>
          </p:nvPr>
        </p:nvSpPr>
        <p:spPr/>
        <p:txBody>
          <a:bodyPr/>
          <a:lstStyle/>
          <a:p>
            <a:fld id="{AF78C94A-9C53-4D0B-8D18-6BF499E56265}" type="slidenum">
              <a:rPr lang="en-US" smtClean="0"/>
              <a:t>‹#›</a:t>
            </a:fld>
            <a:endParaRPr lang="en-US"/>
          </a:p>
        </p:txBody>
      </p:sp>
    </p:spTree>
    <p:extLst>
      <p:ext uri="{BB962C8B-B14F-4D97-AF65-F5344CB8AC3E}">
        <p14:creationId xmlns:p14="http://schemas.microsoft.com/office/powerpoint/2010/main" val="3544982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4D017C-D363-3127-F184-3ACE3F4EB327}"/>
              </a:ext>
            </a:extLst>
          </p:cNvPr>
          <p:cNvSpPr>
            <a:spLocks noGrp="1"/>
          </p:cNvSpPr>
          <p:nvPr>
            <p:ph type="dt" sz="half" idx="10"/>
          </p:nvPr>
        </p:nvSpPr>
        <p:spPr/>
        <p:txBody>
          <a:bodyPr/>
          <a:lstStyle/>
          <a:p>
            <a:fld id="{F639E85A-E388-4DB3-9AAA-B9013FBD7A1D}" type="datetimeFigureOut">
              <a:rPr lang="en-US" smtClean="0"/>
              <a:t>4/15/2024</a:t>
            </a:fld>
            <a:endParaRPr lang="en-US"/>
          </a:p>
        </p:txBody>
      </p:sp>
      <p:sp>
        <p:nvSpPr>
          <p:cNvPr id="3" name="Footer Placeholder 2">
            <a:extLst>
              <a:ext uri="{FF2B5EF4-FFF2-40B4-BE49-F238E27FC236}">
                <a16:creationId xmlns:a16="http://schemas.microsoft.com/office/drawing/2014/main" id="{308EFA60-DA2D-8229-223D-94DA6834CF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6C4728-A8C7-1D4E-CA14-E474DF3615D2}"/>
              </a:ext>
            </a:extLst>
          </p:cNvPr>
          <p:cNvSpPr>
            <a:spLocks noGrp="1"/>
          </p:cNvSpPr>
          <p:nvPr>
            <p:ph type="sldNum" sz="quarter" idx="12"/>
          </p:nvPr>
        </p:nvSpPr>
        <p:spPr/>
        <p:txBody>
          <a:bodyPr/>
          <a:lstStyle/>
          <a:p>
            <a:fld id="{AF78C94A-9C53-4D0B-8D18-6BF499E56265}" type="slidenum">
              <a:rPr lang="en-US" smtClean="0"/>
              <a:t>‹#›</a:t>
            </a:fld>
            <a:endParaRPr lang="en-US"/>
          </a:p>
        </p:txBody>
      </p:sp>
    </p:spTree>
    <p:extLst>
      <p:ext uri="{BB962C8B-B14F-4D97-AF65-F5344CB8AC3E}">
        <p14:creationId xmlns:p14="http://schemas.microsoft.com/office/powerpoint/2010/main" val="3052039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05111-DDBA-762F-40C1-B6790A1F9D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0FC854-E295-B35F-3D15-4686A3796F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BE7073-4CC9-1E55-CB68-8851A5DF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246672-B46B-2EFF-3A89-F695B75BE821}"/>
              </a:ext>
            </a:extLst>
          </p:cNvPr>
          <p:cNvSpPr>
            <a:spLocks noGrp="1"/>
          </p:cNvSpPr>
          <p:nvPr>
            <p:ph type="dt" sz="half" idx="10"/>
          </p:nvPr>
        </p:nvSpPr>
        <p:spPr/>
        <p:txBody>
          <a:bodyPr/>
          <a:lstStyle/>
          <a:p>
            <a:fld id="{F639E85A-E388-4DB3-9AAA-B9013FBD7A1D}" type="datetimeFigureOut">
              <a:rPr lang="en-US" smtClean="0"/>
              <a:t>4/15/2024</a:t>
            </a:fld>
            <a:endParaRPr lang="en-US"/>
          </a:p>
        </p:txBody>
      </p:sp>
      <p:sp>
        <p:nvSpPr>
          <p:cNvPr id="6" name="Footer Placeholder 5">
            <a:extLst>
              <a:ext uri="{FF2B5EF4-FFF2-40B4-BE49-F238E27FC236}">
                <a16:creationId xmlns:a16="http://schemas.microsoft.com/office/drawing/2014/main" id="{A7AC43E1-A0DB-FADF-1D62-FBF7F6ACB2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321434-0704-453D-AF08-D46FC836D5FA}"/>
              </a:ext>
            </a:extLst>
          </p:cNvPr>
          <p:cNvSpPr>
            <a:spLocks noGrp="1"/>
          </p:cNvSpPr>
          <p:nvPr>
            <p:ph type="sldNum" sz="quarter" idx="12"/>
          </p:nvPr>
        </p:nvSpPr>
        <p:spPr/>
        <p:txBody>
          <a:bodyPr/>
          <a:lstStyle/>
          <a:p>
            <a:fld id="{AF78C94A-9C53-4D0B-8D18-6BF499E56265}" type="slidenum">
              <a:rPr lang="en-US" smtClean="0"/>
              <a:t>‹#›</a:t>
            </a:fld>
            <a:endParaRPr lang="en-US"/>
          </a:p>
        </p:txBody>
      </p:sp>
    </p:spTree>
    <p:extLst>
      <p:ext uri="{BB962C8B-B14F-4D97-AF65-F5344CB8AC3E}">
        <p14:creationId xmlns:p14="http://schemas.microsoft.com/office/powerpoint/2010/main" val="3166965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573D7-7343-E19E-E387-FF90743E5A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6CE874-6200-9002-C8EC-39A39BD477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65C11F-BE89-D3A5-9B4A-2981C86C00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3CE064-4768-7E5E-41E6-944D7D9941E4}"/>
              </a:ext>
            </a:extLst>
          </p:cNvPr>
          <p:cNvSpPr>
            <a:spLocks noGrp="1"/>
          </p:cNvSpPr>
          <p:nvPr>
            <p:ph type="dt" sz="half" idx="10"/>
          </p:nvPr>
        </p:nvSpPr>
        <p:spPr/>
        <p:txBody>
          <a:bodyPr/>
          <a:lstStyle/>
          <a:p>
            <a:fld id="{F639E85A-E388-4DB3-9AAA-B9013FBD7A1D}" type="datetimeFigureOut">
              <a:rPr lang="en-US" smtClean="0"/>
              <a:t>4/15/2024</a:t>
            </a:fld>
            <a:endParaRPr lang="en-US"/>
          </a:p>
        </p:txBody>
      </p:sp>
      <p:sp>
        <p:nvSpPr>
          <p:cNvPr id="6" name="Footer Placeholder 5">
            <a:extLst>
              <a:ext uri="{FF2B5EF4-FFF2-40B4-BE49-F238E27FC236}">
                <a16:creationId xmlns:a16="http://schemas.microsoft.com/office/drawing/2014/main" id="{739F2A1D-45E1-7C03-21F4-D926A419F9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897AF-1E2E-81C5-C332-245EF8E1E2C7}"/>
              </a:ext>
            </a:extLst>
          </p:cNvPr>
          <p:cNvSpPr>
            <a:spLocks noGrp="1"/>
          </p:cNvSpPr>
          <p:nvPr>
            <p:ph type="sldNum" sz="quarter" idx="12"/>
          </p:nvPr>
        </p:nvSpPr>
        <p:spPr/>
        <p:txBody>
          <a:bodyPr/>
          <a:lstStyle/>
          <a:p>
            <a:fld id="{AF78C94A-9C53-4D0B-8D18-6BF499E56265}" type="slidenum">
              <a:rPr lang="en-US" smtClean="0"/>
              <a:t>‹#›</a:t>
            </a:fld>
            <a:endParaRPr lang="en-US"/>
          </a:p>
        </p:txBody>
      </p:sp>
    </p:spTree>
    <p:extLst>
      <p:ext uri="{BB962C8B-B14F-4D97-AF65-F5344CB8AC3E}">
        <p14:creationId xmlns:p14="http://schemas.microsoft.com/office/powerpoint/2010/main" val="554074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8E3A1-6B11-32B6-D9E1-EE53FBEFB6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52B834-35CD-F298-4D78-E2D8668C5B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13CCDC-A474-AE60-AFB9-239285B24F57}"/>
              </a:ext>
            </a:extLst>
          </p:cNvPr>
          <p:cNvSpPr>
            <a:spLocks noGrp="1"/>
          </p:cNvSpPr>
          <p:nvPr>
            <p:ph type="dt" sz="half" idx="10"/>
          </p:nvPr>
        </p:nvSpPr>
        <p:spPr/>
        <p:txBody>
          <a:bodyPr/>
          <a:lstStyle/>
          <a:p>
            <a:fld id="{F639E85A-E388-4DB3-9AAA-B9013FBD7A1D}" type="datetimeFigureOut">
              <a:rPr lang="en-US" smtClean="0"/>
              <a:t>4/15/2024</a:t>
            </a:fld>
            <a:endParaRPr lang="en-US"/>
          </a:p>
        </p:txBody>
      </p:sp>
      <p:sp>
        <p:nvSpPr>
          <p:cNvPr id="5" name="Footer Placeholder 4">
            <a:extLst>
              <a:ext uri="{FF2B5EF4-FFF2-40B4-BE49-F238E27FC236}">
                <a16:creationId xmlns:a16="http://schemas.microsoft.com/office/drawing/2014/main" id="{9B10927A-13CD-A0CE-F8BC-668CECD2CE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020AC-62D9-80B1-F69E-AA24D0D8B376}"/>
              </a:ext>
            </a:extLst>
          </p:cNvPr>
          <p:cNvSpPr>
            <a:spLocks noGrp="1"/>
          </p:cNvSpPr>
          <p:nvPr>
            <p:ph type="sldNum" sz="quarter" idx="12"/>
          </p:nvPr>
        </p:nvSpPr>
        <p:spPr/>
        <p:txBody>
          <a:bodyPr/>
          <a:lstStyle/>
          <a:p>
            <a:fld id="{AF78C94A-9C53-4D0B-8D18-6BF499E56265}" type="slidenum">
              <a:rPr lang="en-US" smtClean="0"/>
              <a:t>‹#›</a:t>
            </a:fld>
            <a:endParaRPr lang="en-US"/>
          </a:p>
        </p:txBody>
      </p:sp>
    </p:spTree>
    <p:extLst>
      <p:ext uri="{BB962C8B-B14F-4D97-AF65-F5344CB8AC3E}">
        <p14:creationId xmlns:p14="http://schemas.microsoft.com/office/powerpoint/2010/main" val="505071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F686EC-9AE7-84D0-9A75-28959BDC32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FA726D-F9A8-DDAC-4459-FBBFF2E6C2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883889-92D1-899F-BA34-0A6BEA5703D5}"/>
              </a:ext>
            </a:extLst>
          </p:cNvPr>
          <p:cNvSpPr>
            <a:spLocks noGrp="1"/>
          </p:cNvSpPr>
          <p:nvPr>
            <p:ph type="dt" sz="half" idx="10"/>
          </p:nvPr>
        </p:nvSpPr>
        <p:spPr/>
        <p:txBody>
          <a:bodyPr/>
          <a:lstStyle/>
          <a:p>
            <a:fld id="{F639E85A-E388-4DB3-9AAA-B9013FBD7A1D}" type="datetimeFigureOut">
              <a:rPr lang="en-US" smtClean="0"/>
              <a:t>4/15/2024</a:t>
            </a:fld>
            <a:endParaRPr lang="en-US"/>
          </a:p>
        </p:txBody>
      </p:sp>
      <p:sp>
        <p:nvSpPr>
          <p:cNvPr id="5" name="Footer Placeholder 4">
            <a:extLst>
              <a:ext uri="{FF2B5EF4-FFF2-40B4-BE49-F238E27FC236}">
                <a16:creationId xmlns:a16="http://schemas.microsoft.com/office/drawing/2014/main" id="{84A11A92-B032-E15E-1C5D-3ADD9F999A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37C1DC-EE33-B81E-AC19-1FABE8623AEF}"/>
              </a:ext>
            </a:extLst>
          </p:cNvPr>
          <p:cNvSpPr>
            <a:spLocks noGrp="1"/>
          </p:cNvSpPr>
          <p:nvPr>
            <p:ph type="sldNum" sz="quarter" idx="12"/>
          </p:nvPr>
        </p:nvSpPr>
        <p:spPr/>
        <p:txBody>
          <a:bodyPr/>
          <a:lstStyle/>
          <a:p>
            <a:fld id="{AF78C94A-9C53-4D0B-8D18-6BF499E56265}" type="slidenum">
              <a:rPr lang="en-US" smtClean="0"/>
              <a:t>‹#›</a:t>
            </a:fld>
            <a:endParaRPr lang="en-US"/>
          </a:p>
        </p:txBody>
      </p:sp>
    </p:spTree>
    <p:extLst>
      <p:ext uri="{BB962C8B-B14F-4D97-AF65-F5344CB8AC3E}">
        <p14:creationId xmlns:p14="http://schemas.microsoft.com/office/powerpoint/2010/main" val="359648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6F8974-D3C6-8C7C-ED41-0329877EFE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1A6066-0E64-2A75-EE31-93AEFBAB97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45AF3E-DD8E-FDAB-7DBC-609E87A754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39E85A-E388-4DB3-9AAA-B9013FBD7A1D}" type="datetimeFigureOut">
              <a:rPr lang="en-US" smtClean="0"/>
              <a:t>4/15/2024</a:t>
            </a:fld>
            <a:endParaRPr lang="en-US"/>
          </a:p>
        </p:txBody>
      </p:sp>
      <p:sp>
        <p:nvSpPr>
          <p:cNvPr id="5" name="Footer Placeholder 4">
            <a:extLst>
              <a:ext uri="{FF2B5EF4-FFF2-40B4-BE49-F238E27FC236}">
                <a16:creationId xmlns:a16="http://schemas.microsoft.com/office/drawing/2014/main" id="{A41E4692-08C7-4573-7682-838730CA01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FF93E0-D93F-B536-9B7A-367AE0FBE7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78C94A-9C53-4D0B-8D18-6BF499E56265}" type="slidenum">
              <a:rPr lang="en-US" smtClean="0"/>
              <a:t>‹#›</a:t>
            </a:fld>
            <a:endParaRPr lang="en-US"/>
          </a:p>
        </p:txBody>
      </p:sp>
    </p:spTree>
    <p:extLst>
      <p:ext uri="{BB962C8B-B14F-4D97-AF65-F5344CB8AC3E}">
        <p14:creationId xmlns:p14="http://schemas.microsoft.com/office/powerpoint/2010/main" val="2418230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microsoft.com/office/2007/relationships/hdphoto" Target="../media/hdphoto1.wdp"/><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jp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jpg"/><Relationship Id="rId7"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2.wdp"/><Relationship Id="rId4" Type="http://schemas.openxmlformats.org/officeDocument/2006/relationships/image" Target="../media/image12.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8.jp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s://paperless-sa.mobile-id.vn/paperless-sa-url-websocke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36.sv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hdphoto" Target="../media/hdphoto4.wdp"/><Relationship Id="rId7" Type="http://schemas.openxmlformats.org/officeDocument/2006/relationships/image" Target="../media/image56.sv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36.svg"/></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4.jp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4.jp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4.jp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54.jp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54.jp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hdphoto" Target="../media/hdphoto4.wdp"/><Relationship Id="rId7" Type="http://schemas.openxmlformats.org/officeDocument/2006/relationships/image" Target="../media/image56.sv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36.svg"/></Relationships>
</file>

<file path=ppt/slides/_rels/slide29.xml.rels><?xml version="1.0" encoding="UTF-8" standalone="yes"?>
<Relationships xmlns="http://schemas.openxmlformats.org/package/2006/relationships"><Relationship Id="rId8" Type="http://schemas.openxmlformats.org/officeDocument/2006/relationships/image" Target="../media/image57.png"/><Relationship Id="rId3" Type="http://schemas.microsoft.com/office/2007/relationships/hdphoto" Target="../media/hdphoto5.wdp"/><Relationship Id="rId7" Type="http://schemas.openxmlformats.org/officeDocument/2006/relationships/image" Target="../media/image27.sv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hyperlink" Target="https://paperless-sa.mobile-id.vn/paperless-sa-url-websocket/" TargetMode="External"/><Relationship Id="rId4" Type="http://schemas.openxmlformats.org/officeDocument/2006/relationships/image" Target="../media/image25.png"/><Relationship Id="rId9"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microsoft.com/office/2007/relationships/hdphoto" Target="../media/hdphoto5.wdp"/><Relationship Id="rId7" Type="http://schemas.openxmlformats.org/officeDocument/2006/relationships/image" Target="../media/image75.sv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svg"/><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png"/><Relationship Id="rId3" Type="http://schemas.openxmlformats.org/officeDocument/2006/relationships/image" Target="../media/image76.png"/><Relationship Id="rId7" Type="http://schemas.openxmlformats.org/officeDocument/2006/relationships/image" Target="../media/image79.png"/><Relationship Id="rId12" Type="http://schemas.openxmlformats.org/officeDocument/2006/relationships/image" Target="../media/image8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77.png"/><Relationship Id="rId10" Type="http://schemas.openxmlformats.org/officeDocument/2006/relationships/image" Target="../media/image82.png"/><Relationship Id="rId4" Type="http://schemas.microsoft.com/office/2007/relationships/hdphoto" Target="../media/hdphoto6.wdp"/><Relationship Id="rId9" Type="http://schemas.openxmlformats.org/officeDocument/2006/relationships/image" Target="../media/image81.png"/></Relationships>
</file>

<file path=ppt/slides/_rels/slide32.xml.rels><?xml version="1.0" encoding="UTF-8" standalone="yes"?>
<Relationships xmlns="http://schemas.openxmlformats.org/package/2006/relationships"><Relationship Id="rId8" Type="http://schemas.openxmlformats.org/officeDocument/2006/relationships/image" Target="../media/image89.png"/><Relationship Id="rId3" Type="http://schemas.microsoft.com/office/2007/relationships/hdphoto" Target="../media/hdphoto6.wdp"/><Relationship Id="rId7" Type="http://schemas.openxmlformats.org/officeDocument/2006/relationships/image" Target="../media/image88.png"/><Relationship Id="rId2" Type="http://schemas.openxmlformats.org/officeDocument/2006/relationships/image" Target="../media/image76.png"/><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77.png"/><Relationship Id="rId9" Type="http://schemas.openxmlformats.org/officeDocument/2006/relationships/image" Target="../media/image90.png"/></Relationships>
</file>

<file path=ppt/slides/_rels/slide33.xml.rels><?xml version="1.0" encoding="UTF-8" standalone="yes"?>
<Relationships xmlns="http://schemas.openxmlformats.org/package/2006/relationships"><Relationship Id="rId8" Type="http://schemas.openxmlformats.org/officeDocument/2006/relationships/image" Target="../media/image94.png"/><Relationship Id="rId3" Type="http://schemas.microsoft.com/office/2007/relationships/hdphoto" Target="../media/hdphoto6.wdp"/><Relationship Id="rId7" Type="http://schemas.openxmlformats.org/officeDocument/2006/relationships/image" Target="../media/image93.png"/><Relationship Id="rId2" Type="http://schemas.openxmlformats.org/officeDocument/2006/relationships/image" Target="../media/image76.png"/><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77.png"/><Relationship Id="rId10" Type="http://schemas.openxmlformats.org/officeDocument/2006/relationships/image" Target="../media/image96.png"/><Relationship Id="rId4" Type="http://schemas.openxmlformats.org/officeDocument/2006/relationships/image" Target="../media/image91.png"/><Relationship Id="rId9" Type="http://schemas.openxmlformats.org/officeDocument/2006/relationships/image" Target="../media/image95.png"/></Relationships>
</file>

<file path=ppt/slides/_rels/slide34.xml.rels><?xml version="1.0" encoding="UTF-8" standalone="yes"?>
<Relationships xmlns="http://schemas.openxmlformats.org/package/2006/relationships"><Relationship Id="rId8" Type="http://schemas.openxmlformats.org/officeDocument/2006/relationships/image" Target="../media/image100.png"/><Relationship Id="rId3" Type="http://schemas.microsoft.com/office/2007/relationships/hdphoto" Target="../media/hdphoto6.wdp"/><Relationship Id="rId7" Type="http://schemas.openxmlformats.org/officeDocument/2006/relationships/image" Target="../media/image99.png"/><Relationship Id="rId2" Type="http://schemas.openxmlformats.org/officeDocument/2006/relationships/image" Target="../media/image76.png"/><Relationship Id="rId1" Type="http://schemas.openxmlformats.org/officeDocument/2006/relationships/slideLayout" Target="../slideLayouts/slideLayout1.xml"/><Relationship Id="rId6" Type="http://schemas.openxmlformats.org/officeDocument/2006/relationships/image" Target="../media/image98.png"/><Relationship Id="rId5" Type="http://schemas.openxmlformats.org/officeDocument/2006/relationships/image" Target="../media/image97.png"/><Relationship Id="rId10" Type="http://schemas.openxmlformats.org/officeDocument/2006/relationships/image" Target="../media/image102.png"/><Relationship Id="rId4" Type="http://schemas.openxmlformats.org/officeDocument/2006/relationships/image" Target="../media/image77.png"/><Relationship Id="rId9" Type="http://schemas.openxmlformats.org/officeDocument/2006/relationships/image" Target="../media/image101.png"/></Relationships>
</file>

<file path=ppt/slides/_rels/slide3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6.png"/><Relationship Id="rId1" Type="http://schemas.openxmlformats.org/officeDocument/2006/relationships/slideLayout" Target="../slideLayouts/slideLayout1.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77.png"/></Relationships>
</file>

<file path=ppt/slides/_rels/slide36.xml.rels><?xml version="1.0" encoding="UTF-8" standalone="yes"?>
<Relationships xmlns="http://schemas.openxmlformats.org/package/2006/relationships"><Relationship Id="rId3" Type="http://schemas.microsoft.com/office/2007/relationships/hdphoto" Target="../media/hdphoto5.wdp"/><Relationship Id="rId7" Type="http://schemas.openxmlformats.org/officeDocument/2006/relationships/image" Target="../media/image75.sv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svg"/><Relationship Id="rId4" Type="http://schemas.openxmlformats.org/officeDocument/2006/relationships/image" Target="../media/image72.png"/></Relationships>
</file>

<file path=ppt/slides/_rels/slide37.xml.rels><?xml version="1.0" encoding="UTF-8" standalone="yes"?>
<Relationships xmlns="http://schemas.openxmlformats.org/package/2006/relationships"><Relationship Id="rId8" Type="http://schemas.openxmlformats.org/officeDocument/2006/relationships/image" Target="../media/image110.png"/><Relationship Id="rId3" Type="http://schemas.microsoft.com/office/2007/relationships/hdphoto" Target="../media/hdphoto7.wdp"/><Relationship Id="rId7" Type="http://schemas.openxmlformats.org/officeDocument/2006/relationships/image" Target="../media/image109.png"/><Relationship Id="rId12" Type="http://schemas.openxmlformats.org/officeDocument/2006/relationships/image" Target="../media/image114.png"/><Relationship Id="rId2" Type="http://schemas.openxmlformats.org/officeDocument/2006/relationships/image" Target="../media/image105.png"/><Relationship Id="rId1" Type="http://schemas.openxmlformats.org/officeDocument/2006/relationships/slideLayout" Target="../slideLayouts/slideLayout1.xml"/><Relationship Id="rId6" Type="http://schemas.openxmlformats.org/officeDocument/2006/relationships/image" Target="../media/image108.png"/><Relationship Id="rId11" Type="http://schemas.openxmlformats.org/officeDocument/2006/relationships/image" Target="../media/image113.png"/><Relationship Id="rId5" Type="http://schemas.openxmlformats.org/officeDocument/2006/relationships/image" Target="../media/image107.png"/><Relationship Id="rId10" Type="http://schemas.openxmlformats.org/officeDocument/2006/relationships/image" Target="../media/image112.png"/><Relationship Id="rId4" Type="http://schemas.openxmlformats.org/officeDocument/2006/relationships/image" Target="../media/image106.png"/><Relationship Id="rId9" Type="http://schemas.openxmlformats.org/officeDocument/2006/relationships/image" Target="../media/image111.png"/></Relationships>
</file>

<file path=ppt/slides/_rels/slide38.xml.rels><?xml version="1.0" encoding="UTF-8" standalone="yes"?>
<Relationships xmlns="http://schemas.openxmlformats.org/package/2006/relationships"><Relationship Id="rId8" Type="http://schemas.openxmlformats.org/officeDocument/2006/relationships/image" Target="../media/image118.png"/><Relationship Id="rId3" Type="http://schemas.microsoft.com/office/2007/relationships/hdphoto" Target="../media/hdphoto7.wdp"/><Relationship Id="rId7" Type="http://schemas.openxmlformats.org/officeDocument/2006/relationships/image" Target="../media/image117.png"/><Relationship Id="rId2" Type="http://schemas.openxmlformats.org/officeDocument/2006/relationships/image" Target="../media/image105.png"/><Relationship Id="rId1" Type="http://schemas.openxmlformats.org/officeDocument/2006/relationships/slideLayout" Target="../slideLayouts/slideLayout1.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06.png"/><Relationship Id="rId9" Type="http://schemas.openxmlformats.org/officeDocument/2006/relationships/image" Target="../media/image119.png"/></Relationships>
</file>

<file path=ppt/slides/_rels/slide3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5.png"/><Relationship Id="rId1" Type="http://schemas.openxmlformats.org/officeDocument/2006/relationships/slideLayout" Target="../slideLayouts/slideLayout1.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06.png"/></Relationships>
</file>

<file path=ppt/slides/_rels/slide40.xml.rels><?xml version="1.0" encoding="UTF-8" standalone="yes"?>
<Relationships xmlns="http://schemas.openxmlformats.org/package/2006/relationships"><Relationship Id="rId8" Type="http://schemas.openxmlformats.org/officeDocument/2006/relationships/image" Target="../media/image126.svg"/><Relationship Id="rId13" Type="http://schemas.openxmlformats.org/officeDocument/2006/relationships/image" Target="../media/image131.png"/><Relationship Id="rId3" Type="http://schemas.openxmlformats.org/officeDocument/2006/relationships/slideLayout" Target="../slideLayouts/slideLayout2.xml"/><Relationship Id="rId7" Type="http://schemas.openxmlformats.org/officeDocument/2006/relationships/image" Target="../media/image125.png"/><Relationship Id="rId12" Type="http://schemas.openxmlformats.org/officeDocument/2006/relationships/image" Target="../media/image130.sv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24.svg"/><Relationship Id="rId11" Type="http://schemas.openxmlformats.org/officeDocument/2006/relationships/image" Target="../media/image129.png"/><Relationship Id="rId5" Type="http://schemas.openxmlformats.org/officeDocument/2006/relationships/image" Target="../media/image123.png"/><Relationship Id="rId10" Type="http://schemas.openxmlformats.org/officeDocument/2006/relationships/image" Target="../media/image128.svg"/><Relationship Id="rId4" Type="http://schemas.openxmlformats.org/officeDocument/2006/relationships/image" Target="../media/image122.png"/><Relationship Id="rId9" Type="http://schemas.openxmlformats.org/officeDocument/2006/relationships/image" Target="../media/image127.png"/><Relationship Id="rId1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Video 7" title="Stack Stones In The Beach">
            <a:hlinkClick r:id="" action="ppaction://media"/>
            <a:extLst>
              <a:ext uri="{FF2B5EF4-FFF2-40B4-BE49-F238E27FC236}">
                <a16:creationId xmlns:a16="http://schemas.microsoft.com/office/drawing/2014/main" id="{6EA578A7-3A4C-F4C2-FE13-157CF08D0419}"/>
              </a:ext>
            </a:extLst>
          </p:cNvPr>
          <p:cNvPicPr>
            <a:picLocks noChangeAspect="1"/>
          </p:cNvPicPr>
          <p:nvPr>
            <a:videoFile r:link="rId2"/>
            <p:extLst>
              <p:ext uri="{DAA4B4D4-6D71-4841-9C94-3DE7FCFB9230}">
                <p14:media xmlns:p14="http://schemas.microsoft.com/office/powerpoint/2010/main" r:embed="rId1"/>
              </p:ext>
            </p:extLst>
          </p:nvPr>
        </p:nvPicPr>
        <p:blipFill>
          <a:blip r:embed="rId5">
            <a:lum bright="9000" contrast="-15000"/>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7E10BB1E-DC72-3CFC-38F5-A797FC09A4CB}"/>
              </a:ext>
            </a:extLst>
          </p:cNvPr>
          <p:cNvSpPr/>
          <p:nvPr/>
        </p:nvSpPr>
        <p:spPr>
          <a:xfrm>
            <a:off x="410458" y="1614980"/>
            <a:ext cx="7024815" cy="3160218"/>
          </a:xfrm>
          <a:prstGeom prst="rect">
            <a:avLst/>
          </a:prstGeom>
          <a:solidFill>
            <a:schemeClr val="accent5">
              <a:lumMod val="40000"/>
              <a:lumOff val="6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6395F3B-4413-DC70-B5D7-900A9C51A08D}"/>
              </a:ext>
            </a:extLst>
          </p:cNvPr>
          <p:cNvSpPr txBox="1"/>
          <p:nvPr/>
        </p:nvSpPr>
        <p:spPr>
          <a:xfrm>
            <a:off x="628073" y="2469696"/>
            <a:ext cx="6807200" cy="1938992"/>
          </a:xfrm>
          <a:prstGeom prst="rect">
            <a:avLst/>
          </a:prstGeom>
          <a:noFill/>
        </p:spPr>
        <p:txBody>
          <a:bodyPr wrap="square" rtlCol="0">
            <a:spAutoFit/>
          </a:bodyPr>
          <a:lstStyle/>
          <a:p>
            <a:r>
              <a:rPr lang="en-US" sz="6000" b="1">
                <a:solidFill>
                  <a:schemeClr val="bg1"/>
                </a:solidFill>
                <a:latin typeface="Montserrat" panose="00000500000000000000" pitchFamily="50" charset="0"/>
              </a:rPr>
              <a:t>GOPAPERLESS </a:t>
            </a:r>
          </a:p>
          <a:p>
            <a:r>
              <a:rPr lang="en-US" sz="6000" b="1">
                <a:solidFill>
                  <a:schemeClr val="bg1"/>
                </a:solidFill>
                <a:latin typeface="Montserrat" panose="00000500000000000000" pitchFamily="50" charset="0"/>
              </a:rPr>
              <a:t>GATEWAY</a:t>
            </a:r>
          </a:p>
        </p:txBody>
      </p:sp>
      <p:sp>
        <p:nvSpPr>
          <p:cNvPr id="15" name="TextBox 14">
            <a:extLst>
              <a:ext uri="{FF2B5EF4-FFF2-40B4-BE49-F238E27FC236}">
                <a16:creationId xmlns:a16="http://schemas.microsoft.com/office/drawing/2014/main" id="{9156281A-0437-B8A7-9239-1B4CF943E348}"/>
              </a:ext>
            </a:extLst>
          </p:cNvPr>
          <p:cNvSpPr txBox="1"/>
          <p:nvPr/>
        </p:nvSpPr>
        <p:spPr>
          <a:xfrm>
            <a:off x="801156" y="1811506"/>
            <a:ext cx="3878562" cy="461665"/>
          </a:xfrm>
          <a:prstGeom prst="rect">
            <a:avLst/>
          </a:prstGeom>
          <a:noFill/>
        </p:spPr>
        <p:txBody>
          <a:bodyPr vert="horz" wrap="square" lIns="0" rIns="0" rtlCol="0" anchor="ctr" anchorCtr="0">
            <a:spAutoFit/>
          </a:bodyPr>
          <a:lstStyle/>
          <a:p>
            <a:r>
              <a:rPr lang="en-US" sz="2400" dirty="0">
                <a:solidFill>
                  <a:schemeClr val="bg1"/>
                </a:solidFill>
                <a:latin typeface="Montserrat" panose="00000500000000000000" pitchFamily="50" charset="0"/>
                <a:ea typeface="Roboto" pitchFamily="2" charset="0"/>
                <a:cs typeface="Calibri Light" panose="020F0302020204030204" pitchFamily="34" charset="0"/>
              </a:rPr>
              <a:t>TỔNG QUAN</a:t>
            </a:r>
          </a:p>
        </p:txBody>
      </p:sp>
      <p:sp>
        <p:nvSpPr>
          <p:cNvPr id="17" name="Oval 16">
            <a:extLst>
              <a:ext uri="{FF2B5EF4-FFF2-40B4-BE49-F238E27FC236}">
                <a16:creationId xmlns:a16="http://schemas.microsoft.com/office/drawing/2014/main" id="{09E9AD58-8353-8C46-5FD1-6490579C187F}"/>
              </a:ext>
            </a:extLst>
          </p:cNvPr>
          <p:cNvSpPr/>
          <p:nvPr/>
        </p:nvSpPr>
        <p:spPr>
          <a:xfrm>
            <a:off x="-225638" y="-1396042"/>
            <a:ext cx="2492930" cy="2469872"/>
          </a:xfrm>
          <a:prstGeom prst="ellipse">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685DF20-F64F-A0ED-0196-A9F9E574EDFB}"/>
              </a:ext>
            </a:extLst>
          </p:cNvPr>
          <p:cNvSpPr/>
          <p:nvPr/>
        </p:nvSpPr>
        <p:spPr>
          <a:xfrm>
            <a:off x="176334" y="1073830"/>
            <a:ext cx="451739" cy="451739"/>
          </a:xfrm>
          <a:prstGeom prst="ellipse">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F9A7C4D-5408-479E-4433-7824FFDF46C7}"/>
              </a:ext>
            </a:extLst>
          </p:cNvPr>
          <p:cNvSpPr/>
          <p:nvPr/>
        </p:nvSpPr>
        <p:spPr>
          <a:xfrm>
            <a:off x="-8571" y="1495386"/>
            <a:ext cx="269953" cy="269953"/>
          </a:xfrm>
          <a:prstGeom prst="ellipse">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D48D00C-D898-704F-E2EC-4F2FC02FC447}"/>
              </a:ext>
            </a:extLst>
          </p:cNvPr>
          <p:cNvSpPr txBox="1"/>
          <p:nvPr/>
        </p:nvSpPr>
        <p:spPr>
          <a:xfrm>
            <a:off x="2707464" y="4952812"/>
            <a:ext cx="1873912" cy="369332"/>
          </a:xfrm>
          <a:prstGeom prst="rect">
            <a:avLst/>
          </a:prstGeom>
          <a:noFill/>
        </p:spPr>
        <p:txBody>
          <a:bodyPr wrap="square" rtlCol="0">
            <a:spAutoFit/>
          </a:bodyPr>
          <a:lstStyle/>
          <a:p>
            <a:pPr algn="ctr"/>
            <a:r>
              <a:rPr lang="en-US" b="1" dirty="0">
                <a:solidFill>
                  <a:schemeClr val="accent5">
                    <a:lumMod val="75000"/>
                  </a:schemeClr>
                </a:solidFill>
                <a:latin typeface="Montserrat" panose="00000500000000000000" pitchFamily="50" charset="0"/>
              </a:rPr>
              <a:t>USB TOKEN</a:t>
            </a:r>
          </a:p>
        </p:txBody>
      </p:sp>
      <p:pic>
        <p:nvPicPr>
          <p:cNvPr id="3" name="Picture 2" descr="A blue text on a black background&#10;&#10;Description automatically generated">
            <a:extLst>
              <a:ext uri="{FF2B5EF4-FFF2-40B4-BE49-F238E27FC236}">
                <a16:creationId xmlns:a16="http://schemas.microsoft.com/office/drawing/2014/main" id="{25165ED8-E8E2-BE0E-4001-13349F805A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978" y="217486"/>
            <a:ext cx="2019300" cy="403860"/>
          </a:xfrm>
          <a:prstGeom prst="rect">
            <a:avLst/>
          </a:prstGeom>
        </p:spPr>
      </p:pic>
      <p:sp>
        <p:nvSpPr>
          <p:cNvPr id="4" name="Oval 3">
            <a:extLst>
              <a:ext uri="{FF2B5EF4-FFF2-40B4-BE49-F238E27FC236}">
                <a16:creationId xmlns:a16="http://schemas.microsoft.com/office/drawing/2014/main" id="{21864619-CDF8-4541-AAF4-F5B8F12C2A10}"/>
              </a:ext>
            </a:extLst>
          </p:cNvPr>
          <p:cNvSpPr/>
          <p:nvPr/>
        </p:nvSpPr>
        <p:spPr>
          <a:xfrm>
            <a:off x="176334" y="1876851"/>
            <a:ext cx="130148" cy="130148"/>
          </a:xfrm>
          <a:prstGeom prst="ellipse">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F315F209-7144-69CE-66DD-C682443A801A}"/>
              </a:ext>
            </a:extLst>
          </p:cNvPr>
          <p:cNvSpPr/>
          <p:nvPr/>
        </p:nvSpPr>
        <p:spPr>
          <a:xfrm>
            <a:off x="2385869" y="5091758"/>
            <a:ext cx="87432" cy="9144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16C4ADF-516A-36A7-D742-E9ECAAB8EA3A}"/>
              </a:ext>
            </a:extLst>
          </p:cNvPr>
          <p:cNvSpPr txBox="1"/>
          <p:nvPr/>
        </p:nvSpPr>
        <p:spPr>
          <a:xfrm>
            <a:off x="835105" y="4954491"/>
            <a:ext cx="1432187" cy="369332"/>
          </a:xfrm>
          <a:prstGeom prst="rect">
            <a:avLst/>
          </a:prstGeom>
          <a:noFill/>
        </p:spPr>
        <p:txBody>
          <a:bodyPr wrap="square" rtlCol="0">
            <a:spAutoFit/>
          </a:bodyPr>
          <a:lstStyle/>
          <a:p>
            <a:r>
              <a:rPr lang="en-US" b="1" dirty="0">
                <a:solidFill>
                  <a:schemeClr val="accent5">
                    <a:lumMod val="75000"/>
                  </a:schemeClr>
                </a:solidFill>
                <a:latin typeface="Montserrat" panose="00000500000000000000" pitchFamily="50" charset="0"/>
              </a:rPr>
              <a:t>SMART-ID</a:t>
            </a:r>
          </a:p>
        </p:txBody>
      </p:sp>
      <p:sp>
        <p:nvSpPr>
          <p:cNvPr id="6" name="TextBox 5">
            <a:extLst>
              <a:ext uri="{FF2B5EF4-FFF2-40B4-BE49-F238E27FC236}">
                <a16:creationId xmlns:a16="http://schemas.microsoft.com/office/drawing/2014/main" id="{C02E33DB-6840-3A8B-C636-726104DA104D}"/>
              </a:ext>
            </a:extLst>
          </p:cNvPr>
          <p:cNvSpPr txBox="1"/>
          <p:nvPr/>
        </p:nvSpPr>
        <p:spPr>
          <a:xfrm>
            <a:off x="5135034" y="4952812"/>
            <a:ext cx="2094612" cy="369332"/>
          </a:xfrm>
          <a:prstGeom prst="rect">
            <a:avLst/>
          </a:prstGeom>
          <a:noFill/>
        </p:spPr>
        <p:txBody>
          <a:bodyPr wrap="square" rtlCol="0">
            <a:spAutoFit/>
          </a:bodyPr>
          <a:lstStyle/>
          <a:p>
            <a:r>
              <a:rPr lang="en-US" b="1" dirty="0">
                <a:solidFill>
                  <a:schemeClr val="accent5">
                    <a:lumMod val="75000"/>
                  </a:schemeClr>
                </a:solidFill>
                <a:latin typeface="Montserrat" panose="00000500000000000000" pitchFamily="50" charset="0"/>
              </a:rPr>
              <a:t>ELECTRONIC-ID</a:t>
            </a:r>
            <a:r>
              <a:rPr lang="en-US" dirty="0">
                <a:solidFill>
                  <a:schemeClr val="accent5">
                    <a:lumMod val="75000"/>
                  </a:schemeClr>
                </a:solidFill>
                <a:latin typeface="Montserrat" panose="00000500000000000000" pitchFamily="50" charset="0"/>
              </a:rPr>
              <a:t>  </a:t>
            </a:r>
          </a:p>
        </p:txBody>
      </p:sp>
      <p:sp>
        <p:nvSpPr>
          <p:cNvPr id="7" name="Oval 6">
            <a:extLst>
              <a:ext uri="{FF2B5EF4-FFF2-40B4-BE49-F238E27FC236}">
                <a16:creationId xmlns:a16="http://schemas.microsoft.com/office/drawing/2014/main" id="{563E11F3-B294-BEC3-0DB6-3BC9EA797A72}"/>
              </a:ext>
            </a:extLst>
          </p:cNvPr>
          <p:cNvSpPr/>
          <p:nvPr/>
        </p:nvSpPr>
        <p:spPr>
          <a:xfrm>
            <a:off x="4679718" y="5087881"/>
            <a:ext cx="87432" cy="9144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35D35EF2-3DB4-304C-23B9-D0BA0D01A2FC}"/>
              </a:ext>
            </a:extLst>
          </p:cNvPr>
          <p:cNvCxnSpPr/>
          <p:nvPr/>
        </p:nvCxnSpPr>
        <p:spPr>
          <a:xfrm>
            <a:off x="410458" y="2375555"/>
            <a:ext cx="70248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5188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3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BB6000E9-A7C6-F922-7D6E-043AD44115F3}"/>
              </a:ext>
            </a:extLst>
          </p:cNvPr>
          <p:cNvSpPr/>
          <p:nvPr/>
        </p:nvSpPr>
        <p:spPr>
          <a:xfrm>
            <a:off x="10178473" y="0"/>
            <a:ext cx="2013527" cy="6858000"/>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4CDBB7F-6D0B-36D6-F86D-9716C3E7E297}"/>
              </a:ext>
            </a:extLst>
          </p:cNvPr>
          <p:cNvSpPr/>
          <p:nvPr/>
        </p:nvSpPr>
        <p:spPr>
          <a:xfrm>
            <a:off x="10478651" y="2781416"/>
            <a:ext cx="46182" cy="104429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15202D2-7A0D-5CF3-19D8-7737CB37CFC9}"/>
              </a:ext>
            </a:extLst>
          </p:cNvPr>
          <p:cNvSpPr/>
          <p:nvPr/>
        </p:nvSpPr>
        <p:spPr>
          <a:xfrm>
            <a:off x="10326251" y="2629016"/>
            <a:ext cx="46182" cy="104429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63D958AF-453C-D407-B64A-F4DC75CE47A4}"/>
              </a:ext>
            </a:extLst>
          </p:cNvPr>
          <p:cNvSpPr/>
          <p:nvPr/>
        </p:nvSpPr>
        <p:spPr>
          <a:xfrm>
            <a:off x="9117572" y="489369"/>
            <a:ext cx="2529555" cy="2586182"/>
          </a:xfrm>
          <a:prstGeom prst="roundRect">
            <a:avLst/>
          </a:prstGeom>
          <a:blipFill dpi="0"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rcRect/>
            <a:stretch>
              <a:fillRect r="1328"/>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D4CAB8FD-B3B6-9E68-E81F-4E83E5148B73}"/>
              </a:ext>
            </a:extLst>
          </p:cNvPr>
          <p:cNvSpPr/>
          <p:nvPr/>
        </p:nvSpPr>
        <p:spPr>
          <a:xfrm>
            <a:off x="8419087" y="3381090"/>
            <a:ext cx="2651760" cy="3191164"/>
          </a:xfrm>
          <a:prstGeom prst="roundRect">
            <a:avLst/>
          </a:prstGeom>
          <a:blipFill>
            <a:blip r:embed="rId4"/>
            <a:stretch>
              <a:fillRect r="1328"/>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B1F5A24-7B89-DA87-75FD-AA73E7939C00}"/>
              </a:ext>
            </a:extLst>
          </p:cNvPr>
          <p:cNvGrpSpPr/>
          <p:nvPr/>
        </p:nvGrpSpPr>
        <p:grpSpPr>
          <a:xfrm>
            <a:off x="752421" y="2444350"/>
            <a:ext cx="4145560" cy="369332"/>
            <a:chOff x="192947" y="1705340"/>
            <a:chExt cx="4145560" cy="369332"/>
          </a:xfrm>
        </p:grpSpPr>
        <p:sp>
          <p:nvSpPr>
            <p:cNvPr id="13" name="Hexagon 12">
              <a:extLst>
                <a:ext uri="{FF2B5EF4-FFF2-40B4-BE49-F238E27FC236}">
                  <a16:creationId xmlns:a16="http://schemas.microsoft.com/office/drawing/2014/main" id="{5A600A7F-3890-F10D-45DC-5B0372DB704A}"/>
                </a:ext>
              </a:extLst>
            </p:cNvPr>
            <p:cNvSpPr/>
            <p:nvPr/>
          </p:nvSpPr>
          <p:spPr>
            <a:xfrm>
              <a:off x="192947" y="1711354"/>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2C204A4-4E7F-5AB0-9C64-78A1F2F24984}"/>
                </a:ext>
              </a:extLst>
            </p:cNvPr>
            <p:cNvSpPr txBox="1"/>
            <p:nvPr/>
          </p:nvSpPr>
          <p:spPr>
            <a:xfrm>
              <a:off x="748019" y="1705340"/>
              <a:ext cx="3590488" cy="369332"/>
            </a:xfrm>
            <a:prstGeom prst="rect">
              <a:avLst/>
            </a:prstGeom>
            <a:noFill/>
          </p:spPr>
          <p:txBody>
            <a:bodyPr wrap="square" rtlCol="0">
              <a:spAutoFit/>
            </a:bodyPr>
            <a:lstStyle/>
            <a:p>
              <a:r>
                <a:rPr lang="en-US" dirty="0">
                  <a:solidFill>
                    <a:schemeClr val="accent5">
                      <a:lumMod val="75000"/>
                    </a:schemeClr>
                  </a:solidFill>
                  <a:latin typeface="Montserrat" panose="00000500000000000000" pitchFamily="50" charset="0"/>
                  <a:ea typeface="Roboto" panose="02000000000000000000" pitchFamily="2" charset="0"/>
                  <a:cs typeface="Roboto" panose="02000000000000000000" pitchFamily="2" charset="0"/>
                </a:rPr>
                <a:t>Vì sao chọn </a:t>
              </a:r>
              <a:r>
                <a:rPr lang="en-US" dirty="0" err="1">
                  <a:solidFill>
                    <a:schemeClr val="accent5">
                      <a:lumMod val="75000"/>
                    </a:schemeClr>
                  </a:solidFill>
                  <a:latin typeface="Montserrat" panose="00000500000000000000" pitchFamily="50" charset="0"/>
                  <a:ea typeface="Roboto" panose="02000000000000000000" pitchFamily="2" charset="0"/>
                  <a:cs typeface="Roboto" panose="02000000000000000000" pitchFamily="2" charset="0"/>
                </a:rPr>
                <a:t>GoPaperless</a:t>
              </a:r>
              <a:r>
                <a:rPr lang="en-US" dirty="0">
                  <a:solidFill>
                    <a:schemeClr val="accent5">
                      <a:lumMod val="75000"/>
                    </a:schemeClr>
                  </a:solidFill>
                  <a:latin typeface="Montserrat" panose="00000500000000000000" pitchFamily="50" charset="0"/>
                  <a:ea typeface="Roboto" panose="02000000000000000000" pitchFamily="2" charset="0"/>
                  <a:cs typeface="Roboto" panose="02000000000000000000" pitchFamily="2" charset="0"/>
                </a:rPr>
                <a:t>?</a:t>
              </a:r>
            </a:p>
          </p:txBody>
        </p:sp>
        <p:pic>
          <p:nvPicPr>
            <p:cNvPr id="15" name="Graphic 14" descr="Atom outline">
              <a:extLst>
                <a:ext uri="{FF2B5EF4-FFF2-40B4-BE49-F238E27FC236}">
                  <a16:creationId xmlns:a16="http://schemas.microsoft.com/office/drawing/2014/main" id="{B6244D32-2016-A72F-E346-B7438EE3E4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9509" y="1718404"/>
              <a:ext cx="334162" cy="334162"/>
            </a:xfrm>
            <a:prstGeom prst="rect">
              <a:avLst/>
            </a:prstGeom>
          </p:spPr>
        </p:pic>
      </p:grpSp>
      <p:grpSp>
        <p:nvGrpSpPr>
          <p:cNvPr id="16" name="Group 15">
            <a:extLst>
              <a:ext uri="{FF2B5EF4-FFF2-40B4-BE49-F238E27FC236}">
                <a16:creationId xmlns:a16="http://schemas.microsoft.com/office/drawing/2014/main" id="{0DBF1913-CC96-87FA-0117-079DE152B0D9}"/>
              </a:ext>
            </a:extLst>
          </p:cNvPr>
          <p:cNvGrpSpPr/>
          <p:nvPr/>
        </p:nvGrpSpPr>
        <p:grpSpPr>
          <a:xfrm>
            <a:off x="752421" y="3149016"/>
            <a:ext cx="7560448" cy="369332"/>
            <a:chOff x="167778" y="3371220"/>
            <a:chExt cx="7560448" cy="369332"/>
          </a:xfrm>
        </p:grpSpPr>
        <p:sp>
          <p:nvSpPr>
            <p:cNvPr id="17" name="Hexagon 16">
              <a:extLst>
                <a:ext uri="{FF2B5EF4-FFF2-40B4-BE49-F238E27FC236}">
                  <a16:creationId xmlns:a16="http://schemas.microsoft.com/office/drawing/2014/main" id="{F4827836-FB3F-4651-5E37-7B8DB4EE9E6E}"/>
                </a:ext>
              </a:extLst>
            </p:cNvPr>
            <p:cNvSpPr/>
            <p:nvPr/>
          </p:nvSpPr>
          <p:spPr>
            <a:xfrm>
              <a:off x="167778" y="3391948"/>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0322278-AC83-9EFC-1D4A-1AFF40DF3F67}"/>
                </a:ext>
              </a:extLst>
            </p:cNvPr>
            <p:cNvSpPr txBox="1"/>
            <p:nvPr/>
          </p:nvSpPr>
          <p:spPr>
            <a:xfrm>
              <a:off x="746622" y="3371220"/>
              <a:ext cx="6981604" cy="369332"/>
            </a:xfrm>
            <a:prstGeom prst="rect">
              <a:avLst/>
            </a:prstGeom>
            <a:noFill/>
          </p:spPr>
          <p:txBody>
            <a:bodyPr wrap="square" rtlCol="0">
              <a:spAutoFit/>
            </a:bodyPr>
            <a:lstStyle/>
            <a:p>
              <a:pPr algn="l"/>
              <a:r>
                <a:rPr lang="en-US" dirty="0">
                  <a:solidFill>
                    <a:schemeClr val="accent5">
                      <a:lumMod val="75000"/>
                    </a:schemeClr>
                  </a:solidFill>
                  <a:latin typeface="Montserrat" panose="00000500000000000000" pitchFamily="50" charset="0"/>
                </a:rPr>
                <a:t>Tổng quan </a:t>
              </a:r>
              <a:r>
                <a:rPr lang="en-US" i="0" dirty="0" err="1">
                  <a:solidFill>
                    <a:schemeClr val="accent5">
                      <a:lumMod val="75000"/>
                    </a:schemeClr>
                  </a:solidFill>
                  <a:effectLst/>
                  <a:latin typeface="Montserrat" panose="00000500000000000000" pitchFamily="50" charset="0"/>
                </a:rPr>
                <a:t>GoPaperless</a:t>
              </a:r>
              <a:r>
                <a:rPr lang="en-US" i="0" dirty="0">
                  <a:solidFill>
                    <a:schemeClr val="accent5">
                      <a:lumMod val="75000"/>
                    </a:schemeClr>
                  </a:solidFill>
                  <a:effectLst/>
                  <a:latin typeface="Montserrat" panose="00000500000000000000" pitchFamily="50" charset="0"/>
                </a:rPr>
                <a:t> Gateway </a:t>
              </a:r>
              <a:r>
                <a:rPr lang="en-US" dirty="0">
                  <a:solidFill>
                    <a:schemeClr val="accent5">
                      <a:lumMod val="75000"/>
                    </a:schemeClr>
                  </a:solidFill>
                  <a:latin typeface="Montserrat" panose="00000500000000000000" pitchFamily="50" charset="0"/>
                </a:rPr>
                <a:t>&amp;</a:t>
              </a:r>
              <a:r>
                <a:rPr lang="en-US" i="0" dirty="0">
                  <a:solidFill>
                    <a:schemeClr val="accent5">
                      <a:lumMod val="75000"/>
                    </a:schemeClr>
                  </a:solidFill>
                  <a:effectLst/>
                  <a:latin typeface="Montserrat" panose="00000500000000000000" pitchFamily="50" charset="0"/>
                </a:rPr>
                <a:t> </a:t>
              </a:r>
              <a:r>
                <a:rPr lang="en-US" dirty="0">
                  <a:solidFill>
                    <a:schemeClr val="accent5">
                      <a:lumMod val="75000"/>
                    </a:schemeClr>
                  </a:solidFill>
                  <a:latin typeface="Montserrat" panose="00000500000000000000" pitchFamily="50" charset="0"/>
                </a:rPr>
                <a:t>C</a:t>
              </a:r>
              <a:r>
                <a:rPr lang="en-US" i="0" dirty="0">
                  <a:solidFill>
                    <a:schemeClr val="accent5">
                      <a:lumMod val="75000"/>
                    </a:schemeClr>
                  </a:solidFill>
                  <a:effectLst/>
                  <a:latin typeface="Montserrat" panose="00000500000000000000" pitchFamily="50" charset="0"/>
                </a:rPr>
                <a:t>ác phương thức  ký</a:t>
              </a:r>
            </a:p>
          </p:txBody>
        </p:sp>
        <p:pic>
          <p:nvPicPr>
            <p:cNvPr id="19" name="Graphic 18" descr="Lights On outline">
              <a:extLst>
                <a:ext uri="{FF2B5EF4-FFF2-40B4-BE49-F238E27FC236}">
                  <a16:creationId xmlns:a16="http://schemas.microsoft.com/office/drawing/2014/main" id="{407C8FE0-43E1-2D66-BB79-2CB6D9F5523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1120" y="3429000"/>
              <a:ext cx="283128" cy="283128"/>
            </a:xfrm>
            <a:prstGeom prst="rect">
              <a:avLst/>
            </a:prstGeom>
          </p:spPr>
        </p:pic>
      </p:grpSp>
      <p:grpSp>
        <p:nvGrpSpPr>
          <p:cNvPr id="20" name="Group 19">
            <a:extLst>
              <a:ext uri="{FF2B5EF4-FFF2-40B4-BE49-F238E27FC236}">
                <a16:creationId xmlns:a16="http://schemas.microsoft.com/office/drawing/2014/main" id="{FED346FC-B82D-2C95-F6B0-73C7EC088744}"/>
              </a:ext>
            </a:extLst>
          </p:cNvPr>
          <p:cNvGrpSpPr/>
          <p:nvPr/>
        </p:nvGrpSpPr>
        <p:grpSpPr>
          <a:xfrm>
            <a:off x="752421" y="3861923"/>
            <a:ext cx="7378282" cy="1065757"/>
            <a:chOff x="167778" y="3511672"/>
            <a:chExt cx="7378282" cy="1065757"/>
          </a:xfrm>
        </p:grpSpPr>
        <p:sp>
          <p:nvSpPr>
            <p:cNvPr id="21" name="Hexagon 20">
              <a:extLst>
                <a:ext uri="{FF2B5EF4-FFF2-40B4-BE49-F238E27FC236}">
                  <a16:creationId xmlns:a16="http://schemas.microsoft.com/office/drawing/2014/main" id="{ADF88D6E-66E4-1A92-0F61-6CFDE3DCBB42}"/>
                </a:ext>
              </a:extLst>
            </p:cNvPr>
            <p:cNvSpPr/>
            <p:nvPr/>
          </p:nvSpPr>
          <p:spPr>
            <a:xfrm>
              <a:off x="167778" y="4232245"/>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6758695-C490-47EE-F132-35C68BAD664D}"/>
                </a:ext>
              </a:extLst>
            </p:cNvPr>
            <p:cNvSpPr txBox="1"/>
            <p:nvPr/>
          </p:nvSpPr>
          <p:spPr>
            <a:xfrm>
              <a:off x="735810" y="4208097"/>
              <a:ext cx="6810250" cy="369332"/>
            </a:xfrm>
            <a:prstGeom prst="rect">
              <a:avLst/>
            </a:prstGeom>
            <a:noFill/>
          </p:spPr>
          <p:txBody>
            <a:bodyPr wrap="square" rtlCol="0">
              <a:spAutoFit/>
            </a:bodyPr>
            <a:lstStyle/>
            <a:p>
              <a:r>
                <a:rPr lang="en-US" dirty="0">
                  <a:solidFill>
                    <a:schemeClr val="accent5">
                      <a:lumMod val="75000"/>
                    </a:schemeClr>
                  </a:solidFill>
                  <a:latin typeface="Montserrat" panose="00000500000000000000" pitchFamily="50" charset="0"/>
                </a:rPr>
                <a:t>Sử dụng phương thức ký USB Token</a:t>
              </a:r>
              <a:endParaRPr lang="en-US" dirty="0">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23" name="Graphic 22" descr="Comment Like outline">
              <a:extLst>
                <a:ext uri="{FF2B5EF4-FFF2-40B4-BE49-F238E27FC236}">
                  <a16:creationId xmlns:a16="http://schemas.microsoft.com/office/drawing/2014/main" id="{F813342A-45A8-76B3-DF46-44A657556DA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01168" y="4244890"/>
              <a:ext cx="328567" cy="328567"/>
            </a:xfrm>
            <a:prstGeom prst="rect">
              <a:avLst/>
            </a:prstGeom>
          </p:spPr>
        </p:pic>
        <p:pic>
          <p:nvPicPr>
            <p:cNvPr id="28" name="Graphic 27" descr="Comment Like outline">
              <a:extLst>
                <a:ext uri="{FF2B5EF4-FFF2-40B4-BE49-F238E27FC236}">
                  <a16:creationId xmlns:a16="http://schemas.microsoft.com/office/drawing/2014/main" id="{6D1320D2-0BEA-32F6-0186-8B35040AF6B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6940" y="3511672"/>
              <a:ext cx="328567" cy="328567"/>
            </a:xfrm>
            <a:prstGeom prst="rect">
              <a:avLst/>
            </a:prstGeom>
          </p:spPr>
        </p:pic>
      </p:grpSp>
      <p:grpSp>
        <p:nvGrpSpPr>
          <p:cNvPr id="24" name="Group 23">
            <a:extLst>
              <a:ext uri="{FF2B5EF4-FFF2-40B4-BE49-F238E27FC236}">
                <a16:creationId xmlns:a16="http://schemas.microsoft.com/office/drawing/2014/main" id="{AA768A5E-4C3F-E71E-CFCB-652C7FB51ED6}"/>
              </a:ext>
            </a:extLst>
          </p:cNvPr>
          <p:cNvGrpSpPr/>
          <p:nvPr/>
        </p:nvGrpSpPr>
        <p:grpSpPr>
          <a:xfrm>
            <a:off x="752421" y="3853682"/>
            <a:ext cx="7378281" cy="369332"/>
            <a:chOff x="167076" y="4797116"/>
            <a:chExt cx="7378281" cy="369332"/>
          </a:xfrm>
        </p:grpSpPr>
        <p:sp>
          <p:nvSpPr>
            <p:cNvPr id="26" name="TextBox 25">
              <a:extLst>
                <a:ext uri="{FF2B5EF4-FFF2-40B4-BE49-F238E27FC236}">
                  <a16:creationId xmlns:a16="http://schemas.microsoft.com/office/drawing/2014/main" id="{52C2A88B-662C-F311-6CDA-EDF1C043F624}"/>
                </a:ext>
              </a:extLst>
            </p:cNvPr>
            <p:cNvSpPr txBox="1"/>
            <p:nvPr/>
          </p:nvSpPr>
          <p:spPr>
            <a:xfrm>
              <a:off x="738932" y="4797116"/>
              <a:ext cx="6806425" cy="369332"/>
            </a:xfrm>
            <a:prstGeom prst="rect">
              <a:avLst/>
            </a:prstGeom>
            <a:noFill/>
          </p:spPr>
          <p:txBody>
            <a:bodyPr wrap="square" rtlCol="0">
              <a:spAutoFit/>
            </a:bodyPr>
            <a:lstStyle/>
            <a:p>
              <a:r>
                <a:rPr lang="en-US" dirty="0">
                  <a:solidFill>
                    <a:schemeClr val="accent5">
                      <a:lumMod val="75000"/>
                    </a:schemeClr>
                  </a:solidFill>
                  <a:latin typeface="Montserrat" panose="00000500000000000000" pitchFamily="50" charset="0"/>
                </a:rPr>
                <a:t>Sử dụng phương thức ký Smart-ID</a:t>
              </a:r>
              <a:endParaRPr lang="en-US" dirty="0">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5" name="Hexagon 24">
              <a:extLst>
                <a:ext uri="{FF2B5EF4-FFF2-40B4-BE49-F238E27FC236}">
                  <a16:creationId xmlns:a16="http://schemas.microsoft.com/office/drawing/2014/main" id="{1E8D1D79-57C1-4C5B-C2AE-7F7990615223}"/>
                </a:ext>
              </a:extLst>
            </p:cNvPr>
            <p:cNvSpPr/>
            <p:nvPr/>
          </p:nvSpPr>
          <p:spPr>
            <a:xfrm>
              <a:off x="167076" y="4821263"/>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76FF41B8-4A94-4D80-5D48-84A7DC01FE5F}"/>
              </a:ext>
            </a:extLst>
          </p:cNvPr>
          <p:cNvGrpSpPr/>
          <p:nvPr/>
        </p:nvGrpSpPr>
        <p:grpSpPr>
          <a:xfrm>
            <a:off x="0" y="1082692"/>
            <a:ext cx="9028544" cy="707886"/>
            <a:chOff x="0" y="711201"/>
            <a:chExt cx="9028544" cy="707886"/>
          </a:xfrm>
        </p:grpSpPr>
        <p:sp>
          <p:nvSpPr>
            <p:cNvPr id="6" name="TextBox 5">
              <a:extLst>
                <a:ext uri="{FF2B5EF4-FFF2-40B4-BE49-F238E27FC236}">
                  <a16:creationId xmlns:a16="http://schemas.microsoft.com/office/drawing/2014/main" id="{34248DD2-2FE0-993A-91E6-AA62582AA44F}"/>
                </a:ext>
              </a:extLst>
            </p:cNvPr>
            <p:cNvSpPr txBox="1"/>
            <p:nvPr/>
          </p:nvSpPr>
          <p:spPr>
            <a:xfrm>
              <a:off x="1413163" y="711201"/>
              <a:ext cx="4036291" cy="707886"/>
            </a:xfrm>
            <a:prstGeom prst="rect">
              <a:avLst/>
            </a:prstGeom>
            <a:noFill/>
          </p:spPr>
          <p:txBody>
            <a:bodyPr wrap="square" rtlCol="0">
              <a:spAutoFit/>
            </a:bodyPr>
            <a:lstStyle/>
            <a:p>
              <a:r>
                <a:rPr lang="en-US" sz="4000" b="1" dirty="0">
                  <a:solidFill>
                    <a:schemeClr val="accent5">
                      <a:lumMod val="50000"/>
                    </a:schemeClr>
                  </a:solidFill>
                  <a:latin typeface="Montserrat" panose="00000500000000000000" pitchFamily="50" charset="0"/>
                </a:rPr>
                <a:t>NỘI DUNG</a:t>
              </a:r>
            </a:p>
          </p:txBody>
        </p:sp>
        <p:sp>
          <p:nvSpPr>
            <p:cNvPr id="41" name="Rectangle 40">
              <a:extLst>
                <a:ext uri="{FF2B5EF4-FFF2-40B4-BE49-F238E27FC236}">
                  <a16:creationId xmlns:a16="http://schemas.microsoft.com/office/drawing/2014/main" id="{E88387B4-2073-6007-9D73-03129E38E725}"/>
                </a:ext>
              </a:extLst>
            </p:cNvPr>
            <p:cNvSpPr/>
            <p:nvPr/>
          </p:nvSpPr>
          <p:spPr>
            <a:xfrm>
              <a:off x="0" y="979160"/>
              <a:ext cx="1371600" cy="4618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21ADF19-76E7-8ABE-03CD-4ABA31503BDE}"/>
                </a:ext>
              </a:extLst>
            </p:cNvPr>
            <p:cNvSpPr/>
            <p:nvPr/>
          </p:nvSpPr>
          <p:spPr>
            <a:xfrm>
              <a:off x="4456544" y="1137677"/>
              <a:ext cx="4572000" cy="4618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85BCE820-044B-E135-1BDA-F6EDD36A39DF}"/>
              </a:ext>
            </a:extLst>
          </p:cNvPr>
          <p:cNvGrpSpPr/>
          <p:nvPr/>
        </p:nvGrpSpPr>
        <p:grpSpPr>
          <a:xfrm>
            <a:off x="752421" y="5263013"/>
            <a:ext cx="7378282" cy="369332"/>
            <a:chOff x="167778" y="4208097"/>
            <a:chExt cx="7378282" cy="369332"/>
          </a:xfrm>
        </p:grpSpPr>
        <p:sp>
          <p:nvSpPr>
            <p:cNvPr id="3" name="Hexagon 2">
              <a:extLst>
                <a:ext uri="{FF2B5EF4-FFF2-40B4-BE49-F238E27FC236}">
                  <a16:creationId xmlns:a16="http://schemas.microsoft.com/office/drawing/2014/main" id="{9A6ED48E-75B1-4677-8101-989A52BD789B}"/>
                </a:ext>
              </a:extLst>
            </p:cNvPr>
            <p:cNvSpPr/>
            <p:nvPr/>
          </p:nvSpPr>
          <p:spPr>
            <a:xfrm>
              <a:off x="167778" y="4232245"/>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3C9ECA4-3A02-C775-75BA-2BB91DF37F1D}"/>
                </a:ext>
              </a:extLst>
            </p:cNvPr>
            <p:cNvSpPr txBox="1"/>
            <p:nvPr/>
          </p:nvSpPr>
          <p:spPr>
            <a:xfrm>
              <a:off x="735810" y="4208097"/>
              <a:ext cx="6810250" cy="369332"/>
            </a:xfrm>
            <a:prstGeom prst="rect">
              <a:avLst/>
            </a:prstGeom>
            <a:noFill/>
          </p:spPr>
          <p:txBody>
            <a:bodyPr wrap="square" rtlCol="0">
              <a:spAutoFit/>
            </a:bodyPr>
            <a:lstStyle/>
            <a:p>
              <a:r>
                <a:rPr lang="en-US" dirty="0">
                  <a:solidFill>
                    <a:schemeClr val="accent5">
                      <a:lumMod val="75000"/>
                    </a:schemeClr>
                  </a:solidFill>
                  <a:latin typeface="Montserrat" panose="00000500000000000000" pitchFamily="50" charset="0"/>
                </a:rPr>
                <a:t>Sử dụng phương thức ký Electronic-ID</a:t>
              </a:r>
              <a:endParaRPr lang="en-US" dirty="0">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8" name="Graphic 7" descr="Comment Like outline">
              <a:extLst>
                <a:ext uri="{FF2B5EF4-FFF2-40B4-BE49-F238E27FC236}">
                  <a16:creationId xmlns:a16="http://schemas.microsoft.com/office/drawing/2014/main" id="{A7327782-C624-CED2-B8A0-99DBEC8B135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01168" y="4244890"/>
              <a:ext cx="328567" cy="328567"/>
            </a:xfrm>
            <a:prstGeom prst="rect">
              <a:avLst/>
            </a:prstGeom>
          </p:spPr>
        </p:pic>
      </p:grpSp>
      <p:pic>
        <p:nvPicPr>
          <p:cNvPr id="29" name="Graphic 28" descr="Comment Like outline">
            <a:extLst>
              <a:ext uri="{FF2B5EF4-FFF2-40B4-BE49-F238E27FC236}">
                <a16:creationId xmlns:a16="http://schemas.microsoft.com/office/drawing/2014/main" id="{74C4843D-523D-AF8E-FCEF-A2B6B718A43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80505" y="3885083"/>
            <a:ext cx="328567" cy="328567"/>
          </a:xfrm>
          <a:prstGeom prst="rect">
            <a:avLst/>
          </a:prstGeom>
        </p:spPr>
      </p:pic>
    </p:spTree>
    <p:extLst>
      <p:ext uri="{BB962C8B-B14F-4D97-AF65-F5344CB8AC3E}">
        <p14:creationId xmlns:p14="http://schemas.microsoft.com/office/powerpoint/2010/main" val="38788362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1000"/>
                                        <p:tgtEl>
                                          <p:spTgt spid="16"/>
                                        </p:tgtEl>
                                      </p:cBhvr>
                                    </p:animEffect>
                                  </p:childTnLst>
                                </p:cTn>
                              </p:par>
                              <p:par>
                                <p:cTn id="11" presetID="16" presetClass="entr" presetSubtype="21"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1250"/>
                                        <p:tgtEl>
                                          <p:spTgt spid="24"/>
                                        </p:tgtEl>
                                      </p:cBhvr>
                                    </p:animEffect>
                                  </p:childTnLst>
                                </p:cTn>
                              </p:par>
                              <p:par>
                                <p:cTn id="14" presetID="16" presetClass="entr" presetSubtype="21"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1500"/>
                                        <p:tgtEl>
                                          <p:spTgt spid="20"/>
                                        </p:tgtEl>
                                      </p:cBhvr>
                                    </p:animEffect>
                                  </p:childTnLst>
                                </p:cTn>
                              </p:par>
                              <p:par>
                                <p:cTn id="17" presetID="26" presetClass="emph" presetSubtype="0" fill="hold" grpId="0" nodeType="withEffect">
                                  <p:stCondLst>
                                    <p:cond delay="0"/>
                                  </p:stCondLst>
                                  <p:childTnLst>
                                    <p:animEffect transition="out" filter="fade">
                                      <p:cBhvr>
                                        <p:cTn id="18" dur="1000" tmFilter="0, 0; .2, .5; .8, .5; 1, 0"/>
                                        <p:tgtEl>
                                          <p:spTgt spid="5"/>
                                        </p:tgtEl>
                                      </p:cBhvr>
                                    </p:animEffect>
                                    <p:animScale>
                                      <p:cBhvr>
                                        <p:cTn id="19" dur="500" autoRev="1" fill="hold"/>
                                        <p:tgtEl>
                                          <p:spTgt spid="5"/>
                                        </p:tgtEl>
                                      </p:cBhvr>
                                      <p:by x="105000" y="105000"/>
                                    </p:animScale>
                                  </p:childTnLst>
                                </p:cTn>
                              </p:par>
                              <p:par>
                                <p:cTn id="20" presetID="2" presetClass="exit" presetSubtype="4" fill="hold" grpId="0" nodeType="withEffect">
                                  <p:stCondLst>
                                    <p:cond delay="0"/>
                                  </p:stCondLst>
                                  <p:childTnLst>
                                    <p:anim calcmode="lin" valueType="num">
                                      <p:cBhvr additive="base">
                                        <p:cTn id="21" dur="1000"/>
                                        <p:tgtEl>
                                          <p:spTgt spid="38"/>
                                        </p:tgtEl>
                                        <p:attrNameLst>
                                          <p:attrName>ppt_x</p:attrName>
                                        </p:attrNameLst>
                                      </p:cBhvr>
                                      <p:tavLst>
                                        <p:tav tm="0">
                                          <p:val>
                                            <p:strVal val="ppt_x"/>
                                          </p:val>
                                        </p:tav>
                                        <p:tav tm="100000">
                                          <p:val>
                                            <p:strVal val="ppt_x"/>
                                          </p:val>
                                        </p:tav>
                                      </p:tavLst>
                                    </p:anim>
                                    <p:anim calcmode="lin" valueType="num">
                                      <p:cBhvr additive="base">
                                        <p:cTn id="22" dur="1000"/>
                                        <p:tgtEl>
                                          <p:spTgt spid="38"/>
                                        </p:tgtEl>
                                        <p:attrNameLst>
                                          <p:attrName>ppt_y</p:attrName>
                                        </p:attrNameLst>
                                      </p:cBhvr>
                                      <p:tavLst>
                                        <p:tav tm="0">
                                          <p:val>
                                            <p:strVal val="ppt_y"/>
                                          </p:val>
                                        </p:tav>
                                        <p:tav tm="100000">
                                          <p:val>
                                            <p:strVal val="1+ppt_h/2"/>
                                          </p:val>
                                        </p:tav>
                                      </p:tavLst>
                                    </p:anim>
                                    <p:set>
                                      <p:cBhvr>
                                        <p:cTn id="23" dur="1" fill="hold">
                                          <p:stCondLst>
                                            <p:cond delay="999"/>
                                          </p:stCondLst>
                                        </p:cTn>
                                        <p:tgtEl>
                                          <p:spTgt spid="38"/>
                                        </p:tgtEl>
                                        <p:attrNameLst>
                                          <p:attrName>style.visibility</p:attrName>
                                        </p:attrNameLst>
                                      </p:cBhvr>
                                      <p:to>
                                        <p:strVal val="hidden"/>
                                      </p:to>
                                    </p:set>
                                  </p:childTnLst>
                                </p:cTn>
                              </p:par>
                              <p:par>
                                <p:cTn id="24" presetID="2" presetClass="exit" presetSubtype="4" fill="hold" grpId="0" nodeType="withEffect">
                                  <p:stCondLst>
                                    <p:cond delay="0"/>
                                  </p:stCondLst>
                                  <p:childTnLst>
                                    <p:anim calcmode="lin" valueType="num">
                                      <p:cBhvr additive="base">
                                        <p:cTn id="25" dur="1000"/>
                                        <p:tgtEl>
                                          <p:spTgt spid="39"/>
                                        </p:tgtEl>
                                        <p:attrNameLst>
                                          <p:attrName>ppt_x</p:attrName>
                                        </p:attrNameLst>
                                      </p:cBhvr>
                                      <p:tavLst>
                                        <p:tav tm="0">
                                          <p:val>
                                            <p:strVal val="ppt_x"/>
                                          </p:val>
                                        </p:tav>
                                        <p:tav tm="100000">
                                          <p:val>
                                            <p:strVal val="ppt_x"/>
                                          </p:val>
                                        </p:tav>
                                      </p:tavLst>
                                    </p:anim>
                                    <p:anim calcmode="lin" valueType="num">
                                      <p:cBhvr additive="base">
                                        <p:cTn id="26" dur="1000"/>
                                        <p:tgtEl>
                                          <p:spTgt spid="39"/>
                                        </p:tgtEl>
                                        <p:attrNameLst>
                                          <p:attrName>ppt_y</p:attrName>
                                        </p:attrNameLst>
                                      </p:cBhvr>
                                      <p:tavLst>
                                        <p:tav tm="0">
                                          <p:val>
                                            <p:strVal val="ppt_y"/>
                                          </p:val>
                                        </p:tav>
                                        <p:tav tm="100000">
                                          <p:val>
                                            <p:strVal val="1+ppt_h/2"/>
                                          </p:val>
                                        </p:tav>
                                      </p:tavLst>
                                    </p:anim>
                                    <p:set>
                                      <p:cBhvr>
                                        <p:cTn id="27" dur="1" fill="hold">
                                          <p:stCondLst>
                                            <p:cond delay="999"/>
                                          </p:stCondLst>
                                        </p:cTn>
                                        <p:tgtEl>
                                          <p:spTgt spid="39"/>
                                        </p:tgtEl>
                                        <p:attrNameLst>
                                          <p:attrName>style.visibility</p:attrName>
                                        </p:attrNameLst>
                                      </p:cBhvr>
                                      <p:to>
                                        <p:strVal val="hidden"/>
                                      </p:to>
                                    </p:set>
                                  </p:childTnLst>
                                </p:cTn>
                              </p:par>
                              <p:par>
                                <p:cTn id="28" presetID="26" presetClass="emph" presetSubtype="0" fill="hold" grpId="0" nodeType="withEffect">
                                  <p:stCondLst>
                                    <p:cond delay="0"/>
                                  </p:stCondLst>
                                  <p:childTnLst>
                                    <p:animEffect transition="out" filter="fade">
                                      <p:cBhvr>
                                        <p:cTn id="29" dur="2000" tmFilter="0, 0; .2, .5; .8, .5; 1, 0"/>
                                        <p:tgtEl>
                                          <p:spTgt spid="4"/>
                                        </p:tgtEl>
                                      </p:cBhvr>
                                    </p:animEffect>
                                    <p:animScale>
                                      <p:cBhvr>
                                        <p:cTn id="30" dur="1000" autoRev="1" fill="hold"/>
                                        <p:tgtEl>
                                          <p:spTgt spid="4"/>
                                        </p:tgtEl>
                                      </p:cBhvr>
                                      <p:by x="105000" y="105000"/>
                                    </p:animScale>
                                  </p:childTnLst>
                                </p:cTn>
                              </p:par>
                              <p:par>
                                <p:cTn id="31" presetID="16" presetClass="entr" presetSubtype="21"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arn(inVertical)">
                                      <p:cBhvr>
                                        <p:cTn id="33"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8" grpId="0" animBg="1"/>
      <p:bldP spid="5"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CAF0E4D-5B26-B3BC-E264-DE8942889942}"/>
              </a:ext>
            </a:extLst>
          </p:cNvPr>
          <p:cNvGrpSpPr/>
          <p:nvPr/>
        </p:nvGrpSpPr>
        <p:grpSpPr>
          <a:xfrm>
            <a:off x="5357091" y="273696"/>
            <a:ext cx="6622473" cy="2189645"/>
            <a:chOff x="5357091" y="273696"/>
            <a:chExt cx="6622473" cy="2189645"/>
          </a:xfrm>
        </p:grpSpPr>
        <p:sp>
          <p:nvSpPr>
            <p:cNvPr id="62" name="Rectangle 61">
              <a:extLst>
                <a:ext uri="{FF2B5EF4-FFF2-40B4-BE49-F238E27FC236}">
                  <a16:creationId xmlns:a16="http://schemas.microsoft.com/office/drawing/2014/main" id="{BDDECB7A-B1E4-485A-65E2-7C61C7D9B304}"/>
                </a:ext>
              </a:extLst>
            </p:cNvPr>
            <p:cNvSpPr/>
            <p:nvPr/>
          </p:nvSpPr>
          <p:spPr>
            <a:xfrm>
              <a:off x="5357091" y="273696"/>
              <a:ext cx="6622473" cy="2189645"/>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D757A9E1-8913-B22E-FD04-2E6BE3545748}"/>
                </a:ext>
              </a:extLst>
            </p:cNvPr>
            <p:cNvGrpSpPr/>
            <p:nvPr/>
          </p:nvGrpSpPr>
          <p:grpSpPr>
            <a:xfrm>
              <a:off x="5796130" y="1171762"/>
              <a:ext cx="5727339" cy="914400"/>
              <a:chOff x="5796130" y="1171762"/>
              <a:chExt cx="5727339" cy="914400"/>
            </a:xfrm>
          </p:grpSpPr>
          <p:grpSp>
            <p:nvGrpSpPr>
              <p:cNvPr id="30" name="Group 29">
                <a:extLst>
                  <a:ext uri="{FF2B5EF4-FFF2-40B4-BE49-F238E27FC236}">
                    <a16:creationId xmlns:a16="http://schemas.microsoft.com/office/drawing/2014/main" id="{84F5C619-5860-2E0F-FEF2-4E032E4D517D}"/>
                  </a:ext>
                </a:extLst>
              </p:cNvPr>
              <p:cNvGrpSpPr/>
              <p:nvPr/>
            </p:nvGrpSpPr>
            <p:grpSpPr>
              <a:xfrm>
                <a:off x="5796130" y="1171762"/>
                <a:ext cx="1188720" cy="914400"/>
                <a:chOff x="5819917" y="854363"/>
                <a:chExt cx="1188720" cy="914400"/>
              </a:xfrm>
            </p:grpSpPr>
            <p:sp>
              <p:nvSpPr>
                <p:cNvPr id="11" name="Rectangle: Rounded Corners 10">
                  <a:extLst>
                    <a:ext uri="{FF2B5EF4-FFF2-40B4-BE49-F238E27FC236}">
                      <a16:creationId xmlns:a16="http://schemas.microsoft.com/office/drawing/2014/main" id="{E7F829E0-763C-90F0-D3EE-6CCFA7CF7013}"/>
                    </a:ext>
                  </a:extLst>
                </p:cNvPr>
                <p:cNvSpPr/>
                <p:nvPr/>
              </p:nvSpPr>
              <p:spPr>
                <a:xfrm>
                  <a:off x="5819917" y="854363"/>
                  <a:ext cx="1188720" cy="914400"/>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868ED26-43B3-0F83-3529-C5783D176436}"/>
                    </a:ext>
                  </a:extLst>
                </p:cNvPr>
                <p:cNvSpPr txBox="1"/>
                <p:nvPr/>
              </p:nvSpPr>
              <p:spPr>
                <a:xfrm>
                  <a:off x="5854901" y="1049953"/>
                  <a:ext cx="1118751" cy="523220"/>
                </a:xfrm>
                <a:prstGeom prst="rect">
                  <a:avLst/>
                </a:prstGeom>
                <a:noFill/>
              </p:spPr>
              <p:txBody>
                <a:bodyPr wrap="square" rtlCol="0">
                  <a:spAutoFit/>
                </a:bodyPr>
                <a:lstStyle/>
                <a:p>
                  <a:pPr algn="ctr"/>
                  <a:r>
                    <a:rPr lang="en-US" sz="1400" b="1" dirty="0">
                      <a:solidFill>
                        <a:schemeClr val="bg1"/>
                      </a:solidFill>
                      <a:latin typeface="Montserrat" panose="00000500000000000000" pitchFamily="50" charset="0"/>
                      <a:ea typeface="Roboto" pitchFamily="2" charset="0"/>
                    </a:rPr>
                    <a:t>Chuẩn bị tài liệu</a:t>
                  </a:r>
                </a:p>
              </p:txBody>
            </p:sp>
          </p:grpSp>
          <p:grpSp>
            <p:nvGrpSpPr>
              <p:cNvPr id="33" name="Group 32">
                <a:extLst>
                  <a:ext uri="{FF2B5EF4-FFF2-40B4-BE49-F238E27FC236}">
                    <a16:creationId xmlns:a16="http://schemas.microsoft.com/office/drawing/2014/main" id="{F5B7DC24-5F11-FF0F-FFF7-935DA1AC19A4}"/>
                  </a:ext>
                </a:extLst>
              </p:cNvPr>
              <p:cNvGrpSpPr/>
              <p:nvPr/>
            </p:nvGrpSpPr>
            <p:grpSpPr>
              <a:xfrm>
                <a:off x="7309003" y="1171762"/>
                <a:ext cx="1188720" cy="914400"/>
                <a:chOff x="7554925" y="854363"/>
                <a:chExt cx="1188720" cy="914400"/>
              </a:xfrm>
            </p:grpSpPr>
            <p:sp>
              <p:nvSpPr>
                <p:cNvPr id="12" name="Rectangle: Rounded Corners 11">
                  <a:extLst>
                    <a:ext uri="{FF2B5EF4-FFF2-40B4-BE49-F238E27FC236}">
                      <a16:creationId xmlns:a16="http://schemas.microsoft.com/office/drawing/2014/main" id="{7FE8A20F-2B9F-AC8A-F9CC-0F4581AD261F}"/>
                    </a:ext>
                  </a:extLst>
                </p:cNvPr>
                <p:cNvSpPr/>
                <p:nvPr/>
              </p:nvSpPr>
              <p:spPr>
                <a:xfrm>
                  <a:off x="7554925" y="854363"/>
                  <a:ext cx="1188720" cy="914400"/>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F0AA0120-9FE7-2748-B485-FEE9DA74A1A9}"/>
                    </a:ext>
                  </a:extLst>
                </p:cNvPr>
                <p:cNvSpPr txBox="1"/>
                <p:nvPr/>
              </p:nvSpPr>
              <p:spPr>
                <a:xfrm>
                  <a:off x="7589909" y="1157674"/>
                  <a:ext cx="1118751" cy="307777"/>
                </a:xfrm>
                <a:prstGeom prst="rect">
                  <a:avLst/>
                </a:prstGeom>
                <a:noFill/>
              </p:spPr>
              <p:txBody>
                <a:bodyPr wrap="square" rtlCol="0">
                  <a:spAutoFit/>
                </a:bodyPr>
                <a:lstStyle/>
                <a:p>
                  <a:pPr algn="ctr"/>
                  <a:r>
                    <a:rPr lang="en-US" sz="1400" b="1" dirty="0">
                      <a:solidFill>
                        <a:schemeClr val="bg1"/>
                      </a:solidFill>
                      <a:latin typeface="Montserrat" panose="00000500000000000000" pitchFamily="50" charset="0"/>
                      <a:ea typeface="Roboto" pitchFamily="2" charset="0"/>
                    </a:rPr>
                    <a:t>In ấn</a:t>
                  </a:r>
                </a:p>
              </p:txBody>
            </p:sp>
          </p:grpSp>
          <p:grpSp>
            <p:nvGrpSpPr>
              <p:cNvPr id="34" name="Group 33">
                <a:extLst>
                  <a:ext uri="{FF2B5EF4-FFF2-40B4-BE49-F238E27FC236}">
                    <a16:creationId xmlns:a16="http://schemas.microsoft.com/office/drawing/2014/main" id="{FD422C41-2306-24B0-8262-9504D1EF67D1}"/>
                  </a:ext>
                </a:extLst>
              </p:cNvPr>
              <p:cNvGrpSpPr/>
              <p:nvPr/>
            </p:nvGrpSpPr>
            <p:grpSpPr>
              <a:xfrm>
                <a:off x="8821876" y="1171762"/>
                <a:ext cx="1188720" cy="914400"/>
                <a:chOff x="9138961" y="854363"/>
                <a:chExt cx="1188720" cy="914400"/>
              </a:xfrm>
            </p:grpSpPr>
            <p:sp>
              <p:nvSpPr>
                <p:cNvPr id="27" name="Rectangle: Rounded Corners 26">
                  <a:extLst>
                    <a:ext uri="{FF2B5EF4-FFF2-40B4-BE49-F238E27FC236}">
                      <a16:creationId xmlns:a16="http://schemas.microsoft.com/office/drawing/2014/main" id="{F15F6D95-2FA9-FB45-DBE0-D09372CE121F}"/>
                    </a:ext>
                  </a:extLst>
                </p:cNvPr>
                <p:cNvSpPr/>
                <p:nvPr/>
              </p:nvSpPr>
              <p:spPr>
                <a:xfrm>
                  <a:off x="9138961" y="854363"/>
                  <a:ext cx="1188720" cy="914400"/>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BF790132-A7A2-F0CE-0D33-E78FC52D58E0}"/>
                    </a:ext>
                  </a:extLst>
                </p:cNvPr>
                <p:cNvSpPr txBox="1"/>
                <p:nvPr/>
              </p:nvSpPr>
              <p:spPr>
                <a:xfrm>
                  <a:off x="9138961" y="1157673"/>
                  <a:ext cx="1118751" cy="307777"/>
                </a:xfrm>
                <a:prstGeom prst="rect">
                  <a:avLst/>
                </a:prstGeom>
                <a:noFill/>
              </p:spPr>
              <p:txBody>
                <a:bodyPr wrap="square" rtlCol="0">
                  <a:spAutoFit/>
                </a:bodyPr>
                <a:lstStyle/>
                <a:p>
                  <a:pPr algn="ctr"/>
                  <a:r>
                    <a:rPr lang="en-US" sz="1400" b="1" dirty="0">
                      <a:solidFill>
                        <a:schemeClr val="bg1"/>
                      </a:solidFill>
                      <a:latin typeface="Montserrat" panose="00000500000000000000" pitchFamily="50" charset="0"/>
                      <a:ea typeface="Roboto" pitchFamily="2" charset="0"/>
                    </a:rPr>
                    <a:t>Ký</a:t>
                  </a:r>
                </a:p>
              </p:txBody>
            </p:sp>
          </p:grpSp>
          <p:grpSp>
            <p:nvGrpSpPr>
              <p:cNvPr id="35" name="Group 34">
                <a:extLst>
                  <a:ext uri="{FF2B5EF4-FFF2-40B4-BE49-F238E27FC236}">
                    <a16:creationId xmlns:a16="http://schemas.microsoft.com/office/drawing/2014/main" id="{78F4ED3F-71B9-55AD-805B-38DBB7D17D62}"/>
                  </a:ext>
                </a:extLst>
              </p:cNvPr>
              <p:cNvGrpSpPr/>
              <p:nvPr/>
            </p:nvGrpSpPr>
            <p:grpSpPr>
              <a:xfrm>
                <a:off x="10334749" y="1171762"/>
                <a:ext cx="1188720" cy="914400"/>
                <a:chOff x="10722997" y="854363"/>
                <a:chExt cx="1188720" cy="914400"/>
              </a:xfrm>
            </p:grpSpPr>
            <p:sp>
              <p:nvSpPr>
                <p:cNvPr id="28" name="Rectangle: Rounded Corners 27">
                  <a:extLst>
                    <a:ext uri="{FF2B5EF4-FFF2-40B4-BE49-F238E27FC236}">
                      <a16:creationId xmlns:a16="http://schemas.microsoft.com/office/drawing/2014/main" id="{CEEE8025-304A-3946-6DFE-4262EA99F417}"/>
                    </a:ext>
                  </a:extLst>
                </p:cNvPr>
                <p:cNvSpPr/>
                <p:nvPr/>
              </p:nvSpPr>
              <p:spPr>
                <a:xfrm>
                  <a:off x="10722997" y="854363"/>
                  <a:ext cx="1188720" cy="914400"/>
                </a:xfrm>
                <a:prstGeom prst="round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8D92BC6B-9C38-7AE7-2609-FAC6DF09A9D8}"/>
                    </a:ext>
                  </a:extLst>
                </p:cNvPr>
                <p:cNvSpPr txBox="1"/>
                <p:nvPr/>
              </p:nvSpPr>
              <p:spPr>
                <a:xfrm>
                  <a:off x="10769179" y="1049953"/>
                  <a:ext cx="1118751" cy="523220"/>
                </a:xfrm>
                <a:prstGeom prst="rect">
                  <a:avLst/>
                </a:prstGeom>
                <a:noFill/>
              </p:spPr>
              <p:txBody>
                <a:bodyPr wrap="square" rtlCol="0">
                  <a:spAutoFit/>
                </a:bodyPr>
                <a:lstStyle/>
                <a:p>
                  <a:pPr algn="ctr"/>
                  <a:r>
                    <a:rPr lang="en-US" sz="1400" b="1" dirty="0">
                      <a:solidFill>
                        <a:schemeClr val="bg1"/>
                      </a:solidFill>
                      <a:latin typeface="Montserrat" panose="00000500000000000000" pitchFamily="50" charset="0"/>
                      <a:ea typeface="Roboto" pitchFamily="2" charset="0"/>
                    </a:rPr>
                    <a:t>Lưu trữ </a:t>
                  </a:r>
                </a:p>
                <a:p>
                  <a:pPr algn="ctr"/>
                  <a:r>
                    <a:rPr lang="en-US" sz="1400" b="1" dirty="0">
                      <a:solidFill>
                        <a:schemeClr val="bg1"/>
                      </a:solidFill>
                      <a:latin typeface="Montserrat" panose="00000500000000000000" pitchFamily="50" charset="0"/>
                      <a:ea typeface="Roboto" pitchFamily="2" charset="0"/>
                    </a:rPr>
                    <a:t>tài liệu</a:t>
                  </a:r>
                </a:p>
              </p:txBody>
            </p:sp>
          </p:grpSp>
          <p:cxnSp>
            <p:nvCxnSpPr>
              <p:cNvPr id="37" name="Straight Arrow Connector 36">
                <a:extLst>
                  <a:ext uri="{FF2B5EF4-FFF2-40B4-BE49-F238E27FC236}">
                    <a16:creationId xmlns:a16="http://schemas.microsoft.com/office/drawing/2014/main" id="{173E2942-A581-A24A-929F-587C8594C1AD}"/>
                  </a:ext>
                </a:extLst>
              </p:cNvPr>
              <p:cNvCxnSpPr>
                <a:stCxn id="25" idx="3"/>
                <a:endCxn id="29" idx="1"/>
              </p:cNvCxnSpPr>
              <p:nvPr/>
            </p:nvCxnSpPr>
            <p:spPr>
              <a:xfrm>
                <a:off x="6949865" y="1628962"/>
                <a:ext cx="394122"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0343BB3-DC77-BF2B-7E6D-FBA8E3A4A124}"/>
                  </a:ext>
                </a:extLst>
              </p:cNvPr>
              <p:cNvCxnSpPr/>
              <p:nvPr/>
            </p:nvCxnSpPr>
            <p:spPr>
              <a:xfrm>
                <a:off x="8462738" y="1628960"/>
                <a:ext cx="394122"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D74F6CC-D4CC-5F17-338B-C8EF905632C1}"/>
                  </a:ext>
                </a:extLst>
              </p:cNvPr>
              <p:cNvCxnSpPr/>
              <p:nvPr/>
            </p:nvCxnSpPr>
            <p:spPr>
              <a:xfrm>
                <a:off x="9975611" y="1628958"/>
                <a:ext cx="394122"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sp>
          <p:nvSpPr>
            <p:cNvPr id="40" name="文本框 65">
              <a:extLst>
                <a:ext uri="{FF2B5EF4-FFF2-40B4-BE49-F238E27FC236}">
                  <a16:creationId xmlns:a16="http://schemas.microsoft.com/office/drawing/2014/main" id="{43C0BE7E-6A6B-4376-EDFD-E80229F1BB64}"/>
                </a:ext>
              </a:extLst>
            </p:cNvPr>
            <p:cNvSpPr txBox="1"/>
            <p:nvPr/>
          </p:nvSpPr>
          <p:spPr>
            <a:xfrm>
              <a:off x="5849184" y="568365"/>
              <a:ext cx="5674285" cy="292388"/>
            </a:xfrm>
            <a:prstGeom prst="rect">
              <a:avLst/>
            </a:prstGeom>
            <a:noFill/>
            <a:ln w="12700" cap="flat">
              <a:noFill/>
              <a:miter lim="400000"/>
            </a:ln>
            <a:effectLst/>
          </p:spPr>
          <p:txBody>
            <a:bodyPr wrap="square" lIns="22860" tIns="22860" rIns="22860" bIns="22860" numCol="1" anchor="t">
              <a:spAutoFit/>
            </a:bodyPr>
            <a:lstStyle>
              <a:lvl1pPr defTabSz="685800">
                <a:defRPr sz="2800">
                  <a:latin typeface="微软雅黑"/>
                  <a:ea typeface="微软雅黑"/>
                  <a:cs typeface="微软雅黑"/>
                  <a:sym typeface="微软雅黑"/>
                </a:defRPr>
              </a:lvl1pPr>
            </a:lstStyle>
            <a:p>
              <a:pPr algn="ctr"/>
              <a:r>
                <a:rPr lang="en-US" sz="1600" b="1" dirty="0">
                  <a:solidFill>
                    <a:srgbClr val="1F4E79"/>
                  </a:solidFill>
                  <a:latin typeface="Montserrat" panose="00000500000000000000" pitchFamily="50" charset="0"/>
                  <a:ea typeface="Roboto" pitchFamily="2" charset="0"/>
                  <a:cs typeface="Times New Roman" panose="02020603050405020304" pitchFamily="18" charset="0"/>
                </a:rPr>
                <a:t>QUY TRÌNH KÝ THÔNG THƯỜNG</a:t>
              </a:r>
            </a:p>
          </p:txBody>
        </p:sp>
      </p:grpSp>
      <p:pic>
        <p:nvPicPr>
          <p:cNvPr id="41" name="Picture 40" descr="A circular arrangement of documents&#10;&#10;Description automatically generated">
            <a:extLst>
              <a:ext uri="{FF2B5EF4-FFF2-40B4-BE49-F238E27FC236}">
                <a16:creationId xmlns:a16="http://schemas.microsoft.com/office/drawing/2014/main" id="{006A8F7D-AF43-CCFB-6935-FDAE2A83B2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347" y="273696"/>
            <a:ext cx="2868558" cy="2868558"/>
          </a:xfrm>
          <a:prstGeom prst="ellipse">
            <a:avLst/>
          </a:prstGeom>
        </p:spPr>
      </p:pic>
      <p:pic>
        <p:nvPicPr>
          <p:cNvPr id="42" name="Picture 41" descr="A cartoon of a person holding a stack of papers&#10;&#10;Description automatically generated">
            <a:extLst>
              <a:ext uri="{FF2B5EF4-FFF2-40B4-BE49-F238E27FC236}">
                <a16:creationId xmlns:a16="http://schemas.microsoft.com/office/drawing/2014/main" id="{1A66D84F-5B83-E697-9EF2-F4F6BB32978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9201" b="91041" l="9806" r="89952">
                        <a14:foregroundMark x1="41525" y1="83293" x2="41041" y2="87409"/>
                        <a14:foregroundMark x1="43826" y1="72397" x2="42494" y2="84383"/>
                        <a14:foregroundMark x1="41404" y1="87893" x2="44552" y2="91041"/>
                        <a14:foregroundMark x1="50121" y1="88499" x2="53027" y2="90920"/>
                      </a14:backgroundRemoval>
                    </a14:imgEffect>
                  </a14:imgLayer>
                </a14:imgProps>
              </a:ext>
              <a:ext uri="{28A0092B-C50C-407E-A947-70E740481C1C}">
                <a14:useLocalDpi xmlns:a14="http://schemas.microsoft.com/office/drawing/2010/main" val="0"/>
              </a:ext>
            </a:extLst>
          </a:blip>
          <a:srcRect l="21753" t="8720" r="19249" b="6401"/>
          <a:stretch/>
        </p:blipFill>
        <p:spPr>
          <a:xfrm>
            <a:off x="2373507" y="2705994"/>
            <a:ext cx="2695743" cy="3878310"/>
          </a:xfrm>
          <a:prstGeom prst="rect">
            <a:avLst/>
          </a:prstGeom>
        </p:spPr>
      </p:pic>
      <p:grpSp>
        <p:nvGrpSpPr>
          <p:cNvPr id="46" name="Group 45">
            <a:extLst>
              <a:ext uri="{FF2B5EF4-FFF2-40B4-BE49-F238E27FC236}">
                <a16:creationId xmlns:a16="http://schemas.microsoft.com/office/drawing/2014/main" id="{70B936AA-99E6-536B-4219-110421691191}"/>
              </a:ext>
            </a:extLst>
          </p:cNvPr>
          <p:cNvGrpSpPr/>
          <p:nvPr/>
        </p:nvGrpSpPr>
        <p:grpSpPr>
          <a:xfrm>
            <a:off x="5922818" y="3278629"/>
            <a:ext cx="5576865" cy="346364"/>
            <a:chOff x="5922818" y="3362666"/>
            <a:chExt cx="5576865" cy="346364"/>
          </a:xfrm>
        </p:grpSpPr>
        <p:pic>
          <p:nvPicPr>
            <p:cNvPr id="9" name="Graphic 8" descr="Confused face with solid fill with solid fill">
              <a:extLst>
                <a:ext uri="{FF2B5EF4-FFF2-40B4-BE49-F238E27FC236}">
                  <a16:creationId xmlns:a16="http://schemas.microsoft.com/office/drawing/2014/main" id="{7F339038-1664-35E2-FB62-1CA1F67F61F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22818" y="3362666"/>
              <a:ext cx="346364" cy="346364"/>
            </a:xfrm>
            <a:prstGeom prst="rect">
              <a:avLst/>
            </a:prstGeom>
          </p:spPr>
        </p:pic>
        <p:sp>
          <p:nvSpPr>
            <p:cNvPr id="45" name="TextBox 44">
              <a:extLst>
                <a:ext uri="{FF2B5EF4-FFF2-40B4-BE49-F238E27FC236}">
                  <a16:creationId xmlns:a16="http://schemas.microsoft.com/office/drawing/2014/main" id="{B0DBB292-D29E-9A3A-935D-58A4FF97F331}"/>
                </a:ext>
              </a:extLst>
            </p:cNvPr>
            <p:cNvSpPr txBox="1"/>
            <p:nvPr/>
          </p:nvSpPr>
          <p:spPr>
            <a:xfrm>
              <a:off x="6269183" y="3381959"/>
              <a:ext cx="5230500" cy="307777"/>
            </a:xfrm>
            <a:prstGeom prst="rect">
              <a:avLst/>
            </a:prstGeom>
            <a:noFill/>
          </p:spPr>
          <p:txBody>
            <a:bodyPr wrap="square" rtlCol="0">
              <a:spAutoFit/>
            </a:bodyPr>
            <a:lstStyle/>
            <a:p>
              <a:r>
                <a:rPr lang="en-US" sz="1400" b="1" dirty="0">
                  <a:solidFill>
                    <a:schemeClr val="accent5">
                      <a:lumMod val="50000"/>
                    </a:schemeClr>
                  </a:solidFill>
                  <a:latin typeface="Montserrat" panose="00000500000000000000" pitchFamily="50" charset="0"/>
                  <a:ea typeface="Roboto" pitchFamily="2" charset="0"/>
                </a:rPr>
                <a:t>Chi phí in ấn đắt đỏ, lãng phí giấy và chi phí xử lý</a:t>
              </a:r>
            </a:p>
          </p:txBody>
        </p:sp>
      </p:grpSp>
      <p:grpSp>
        <p:nvGrpSpPr>
          <p:cNvPr id="48" name="Group 47">
            <a:extLst>
              <a:ext uri="{FF2B5EF4-FFF2-40B4-BE49-F238E27FC236}">
                <a16:creationId xmlns:a16="http://schemas.microsoft.com/office/drawing/2014/main" id="{56AF40BA-37D2-753C-5070-065F89FE8F21}"/>
              </a:ext>
            </a:extLst>
          </p:cNvPr>
          <p:cNvGrpSpPr/>
          <p:nvPr/>
        </p:nvGrpSpPr>
        <p:grpSpPr>
          <a:xfrm>
            <a:off x="5946604" y="4243548"/>
            <a:ext cx="5576865" cy="542513"/>
            <a:chOff x="5922818" y="3362666"/>
            <a:chExt cx="5576865" cy="542513"/>
          </a:xfrm>
        </p:grpSpPr>
        <p:pic>
          <p:nvPicPr>
            <p:cNvPr id="49" name="Graphic 48" descr="Confused face with solid fill with solid fill">
              <a:extLst>
                <a:ext uri="{FF2B5EF4-FFF2-40B4-BE49-F238E27FC236}">
                  <a16:creationId xmlns:a16="http://schemas.microsoft.com/office/drawing/2014/main" id="{9AD078A8-1E83-9950-0B34-4EF446BF6FB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22818" y="3362666"/>
              <a:ext cx="346364" cy="346364"/>
            </a:xfrm>
            <a:prstGeom prst="rect">
              <a:avLst/>
            </a:prstGeom>
          </p:spPr>
        </p:pic>
        <p:sp>
          <p:nvSpPr>
            <p:cNvPr id="50" name="TextBox 49">
              <a:extLst>
                <a:ext uri="{FF2B5EF4-FFF2-40B4-BE49-F238E27FC236}">
                  <a16:creationId xmlns:a16="http://schemas.microsoft.com/office/drawing/2014/main" id="{F09084F9-2C9B-D347-9203-053DAB7C7609}"/>
                </a:ext>
              </a:extLst>
            </p:cNvPr>
            <p:cNvSpPr txBox="1"/>
            <p:nvPr/>
          </p:nvSpPr>
          <p:spPr>
            <a:xfrm>
              <a:off x="6269183" y="3381959"/>
              <a:ext cx="5230500" cy="523220"/>
            </a:xfrm>
            <a:prstGeom prst="rect">
              <a:avLst/>
            </a:prstGeom>
            <a:noFill/>
          </p:spPr>
          <p:txBody>
            <a:bodyPr wrap="square" rtlCol="0">
              <a:spAutoFit/>
            </a:bodyPr>
            <a:lstStyle/>
            <a:p>
              <a:r>
                <a:rPr lang="en-US" sz="1400" b="1" dirty="0">
                  <a:solidFill>
                    <a:schemeClr val="accent5">
                      <a:lumMod val="50000"/>
                    </a:schemeClr>
                  </a:solidFill>
                  <a:latin typeface="Montserrat" panose="00000500000000000000" pitchFamily="50" charset="0"/>
                  <a:ea typeface="Roboto" pitchFamily="2" charset="0"/>
                </a:rPr>
                <a:t>Quá trình ký phức tạp, tốn thời gian. Dễ bị đánh cắp thông tin, chỉnh sửa, giả mạo chữ ký.</a:t>
              </a:r>
            </a:p>
          </p:txBody>
        </p:sp>
      </p:grpSp>
      <p:grpSp>
        <p:nvGrpSpPr>
          <p:cNvPr id="60" name="Group 59">
            <a:extLst>
              <a:ext uri="{FF2B5EF4-FFF2-40B4-BE49-F238E27FC236}">
                <a16:creationId xmlns:a16="http://schemas.microsoft.com/office/drawing/2014/main" id="{4A9E289C-7FF7-C6BF-4C42-89B77C5E8FCD}"/>
              </a:ext>
            </a:extLst>
          </p:cNvPr>
          <p:cNvGrpSpPr/>
          <p:nvPr/>
        </p:nvGrpSpPr>
        <p:grpSpPr>
          <a:xfrm>
            <a:off x="5572872" y="2854367"/>
            <a:ext cx="6167781" cy="307777"/>
            <a:chOff x="5572872" y="2938404"/>
            <a:chExt cx="6167781" cy="307777"/>
          </a:xfrm>
        </p:grpSpPr>
        <p:sp>
          <p:nvSpPr>
            <p:cNvPr id="10" name="TextBox 9">
              <a:extLst>
                <a:ext uri="{FF2B5EF4-FFF2-40B4-BE49-F238E27FC236}">
                  <a16:creationId xmlns:a16="http://schemas.microsoft.com/office/drawing/2014/main" id="{250FE856-3488-D463-1BBE-749FCAC188F5}"/>
                </a:ext>
              </a:extLst>
            </p:cNvPr>
            <p:cNvSpPr txBox="1"/>
            <p:nvPr/>
          </p:nvSpPr>
          <p:spPr>
            <a:xfrm>
              <a:off x="5849184" y="2938404"/>
              <a:ext cx="5891469" cy="307777"/>
            </a:xfrm>
            <a:prstGeom prst="rect">
              <a:avLst/>
            </a:prstGeom>
            <a:noFill/>
          </p:spPr>
          <p:txBody>
            <a:bodyPr wrap="square" rtlCol="0">
              <a:spAutoFit/>
            </a:bodyPr>
            <a:lstStyle/>
            <a:p>
              <a:r>
                <a:rPr lang="en-US" sz="1400" dirty="0">
                  <a:solidFill>
                    <a:schemeClr val="accent5">
                      <a:lumMod val="50000"/>
                    </a:schemeClr>
                  </a:solidFill>
                  <a:latin typeface="Montserrat" panose="00000500000000000000" pitchFamily="50" charset="0"/>
                  <a:ea typeface="Roboto" pitchFamily="2" charset="0"/>
                </a:rPr>
                <a:t>Tài liệu sẽ phải in ấn trước khi trình ký</a:t>
              </a:r>
            </a:p>
          </p:txBody>
        </p:sp>
        <p:pic>
          <p:nvPicPr>
            <p:cNvPr id="53" name="Graphic 52" descr="Arrow Right with solid fill">
              <a:extLst>
                <a:ext uri="{FF2B5EF4-FFF2-40B4-BE49-F238E27FC236}">
                  <a16:creationId xmlns:a16="http://schemas.microsoft.com/office/drawing/2014/main" id="{B14D62BF-5FCE-1520-9A5C-0C363A4B9B5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72872" y="2950274"/>
              <a:ext cx="284035" cy="284035"/>
            </a:xfrm>
            <a:prstGeom prst="rect">
              <a:avLst/>
            </a:prstGeom>
          </p:spPr>
        </p:pic>
      </p:grpSp>
      <p:grpSp>
        <p:nvGrpSpPr>
          <p:cNvPr id="61" name="Group 60">
            <a:extLst>
              <a:ext uri="{FF2B5EF4-FFF2-40B4-BE49-F238E27FC236}">
                <a16:creationId xmlns:a16="http://schemas.microsoft.com/office/drawing/2014/main" id="{D366CFF2-80EE-017F-58EF-836CD32D5051}"/>
              </a:ext>
            </a:extLst>
          </p:cNvPr>
          <p:cNvGrpSpPr/>
          <p:nvPr/>
        </p:nvGrpSpPr>
        <p:grpSpPr>
          <a:xfrm>
            <a:off x="5567860" y="3746515"/>
            <a:ext cx="6411704" cy="307777"/>
            <a:chOff x="5567860" y="3830552"/>
            <a:chExt cx="6411704" cy="307777"/>
          </a:xfrm>
        </p:grpSpPr>
        <p:sp>
          <p:nvSpPr>
            <p:cNvPr id="47" name="TextBox 46">
              <a:extLst>
                <a:ext uri="{FF2B5EF4-FFF2-40B4-BE49-F238E27FC236}">
                  <a16:creationId xmlns:a16="http://schemas.microsoft.com/office/drawing/2014/main" id="{5E5F64EB-5469-95E6-B724-0460F43562D2}"/>
                </a:ext>
              </a:extLst>
            </p:cNvPr>
            <p:cNvSpPr txBox="1"/>
            <p:nvPr/>
          </p:nvSpPr>
          <p:spPr>
            <a:xfrm>
              <a:off x="5849184" y="3830552"/>
              <a:ext cx="6130380" cy="307777"/>
            </a:xfrm>
            <a:prstGeom prst="rect">
              <a:avLst/>
            </a:prstGeom>
            <a:noFill/>
          </p:spPr>
          <p:txBody>
            <a:bodyPr wrap="square" rtlCol="0">
              <a:spAutoFit/>
            </a:bodyPr>
            <a:lstStyle/>
            <a:p>
              <a:r>
                <a:rPr lang="en-US" sz="1400" dirty="0">
                  <a:solidFill>
                    <a:schemeClr val="accent5">
                      <a:lumMod val="50000"/>
                    </a:schemeClr>
                  </a:solidFill>
                  <a:latin typeface="Montserrat" panose="00000500000000000000" pitchFamily="50" charset="0"/>
                  <a:ea typeface="Roboto" pitchFamily="2" charset="0"/>
                </a:rPr>
                <a:t>Tài liệu cần phải gửi trực tiếp đến từng người ký và chờ phê duyệt</a:t>
              </a:r>
            </a:p>
          </p:txBody>
        </p:sp>
        <p:pic>
          <p:nvPicPr>
            <p:cNvPr id="54" name="Graphic 53" descr="Arrow Right with solid fill">
              <a:extLst>
                <a:ext uri="{FF2B5EF4-FFF2-40B4-BE49-F238E27FC236}">
                  <a16:creationId xmlns:a16="http://schemas.microsoft.com/office/drawing/2014/main" id="{997296BB-9C56-61B1-118D-23E2F80BB3E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67860" y="3837403"/>
              <a:ext cx="284035" cy="284035"/>
            </a:xfrm>
            <a:prstGeom prst="rect">
              <a:avLst/>
            </a:prstGeom>
          </p:spPr>
        </p:pic>
      </p:grpSp>
      <p:grpSp>
        <p:nvGrpSpPr>
          <p:cNvPr id="59" name="Group 58">
            <a:extLst>
              <a:ext uri="{FF2B5EF4-FFF2-40B4-BE49-F238E27FC236}">
                <a16:creationId xmlns:a16="http://schemas.microsoft.com/office/drawing/2014/main" id="{B7365BDF-AED7-AB57-5070-904B143C49D0}"/>
              </a:ext>
            </a:extLst>
          </p:cNvPr>
          <p:cNvGrpSpPr/>
          <p:nvPr/>
        </p:nvGrpSpPr>
        <p:grpSpPr>
          <a:xfrm>
            <a:off x="5567860" y="4938110"/>
            <a:ext cx="6157434" cy="307777"/>
            <a:chOff x="5565149" y="4967428"/>
            <a:chExt cx="6157434" cy="307777"/>
          </a:xfrm>
        </p:grpSpPr>
        <p:sp>
          <p:nvSpPr>
            <p:cNvPr id="51" name="TextBox 50">
              <a:extLst>
                <a:ext uri="{FF2B5EF4-FFF2-40B4-BE49-F238E27FC236}">
                  <a16:creationId xmlns:a16="http://schemas.microsoft.com/office/drawing/2014/main" id="{AA889DE0-F29C-8418-DEF8-51224DE2BDA0}"/>
                </a:ext>
              </a:extLst>
            </p:cNvPr>
            <p:cNvSpPr txBox="1"/>
            <p:nvPr/>
          </p:nvSpPr>
          <p:spPr>
            <a:xfrm>
              <a:off x="5831114" y="4967428"/>
              <a:ext cx="5891469" cy="307777"/>
            </a:xfrm>
            <a:prstGeom prst="rect">
              <a:avLst/>
            </a:prstGeom>
            <a:noFill/>
          </p:spPr>
          <p:txBody>
            <a:bodyPr wrap="square" rtlCol="0">
              <a:spAutoFit/>
            </a:bodyPr>
            <a:lstStyle/>
            <a:p>
              <a:r>
                <a:rPr lang="en-US" sz="1400" dirty="0">
                  <a:solidFill>
                    <a:schemeClr val="accent5">
                      <a:lumMod val="50000"/>
                    </a:schemeClr>
                  </a:solidFill>
                  <a:latin typeface="Montserrat" panose="00000500000000000000" pitchFamily="50" charset="0"/>
                  <a:ea typeface="Roboto" pitchFamily="2" charset="0"/>
                </a:rPr>
                <a:t>Tài liệu cần được lưu trữ, bảo quản và quản lý an ninh thông tin</a:t>
              </a:r>
            </a:p>
          </p:txBody>
        </p:sp>
        <p:pic>
          <p:nvPicPr>
            <p:cNvPr id="55" name="Graphic 54" descr="Arrow Right with solid fill">
              <a:extLst>
                <a:ext uri="{FF2B5EF4-FFF2-40B4-BE49-F238E27FC236}">
                  <a16:creationId xmlns:a16="http://schemas.microsoft.com/office/drawing/2014/main" id="{249C3861-192D-C6D6-63F3-E55F27A8D63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65149" y="4967428"/>
              <a:ext cx="284035" cy="284035"/>
            </a:xfrm>
            <a:prstGeom prst="rect">
              <a:avLst/>
            </a:prstGeom>
          </p:spPr>
        </p:pic>
      </p:grpSp>
      <p:grpSp>
        <p:nvGrpSpPr>
          <p:cNvPr id="56" name="Group 55">
            <a:extLst>
              <a:ext uri="{FF2B5EF4-FFF2-40B4-BE49-F238E27FC236}">
                <a16:creationId xmlns:a16="http://schemas.microsoft.com/office/drawing/2014/main" id="{D24AD882-6344-214A-8E9F-DF2331BF5176}"/>
              </a:ext>
            </a:extLst>
          </p:cNvPr>
          <p:cNvGrpSpPr/>
          <p:nvPr/>
        </p:nvGrpSpPr>
        <p:grpSpPr>
          <a:xfrm>
            <a:off x="5922818" y="5473730"/>
            <a:ext cx="5576865" cy="757957"/>
            <a:chOff x="5922818" y="3362666"/>
            <a:chExt cx="5576865" cy="757957"/>
          </a:xfrm>
        </p:grpSpPr>
        <p:pic>
          <p:nvPicPr>
            <p:cNvPr id="57" name="Graphic 56" descr="Confused face with solid fill with solid fill">
              <a:extLst>
                <a:ext uri="{FF2B5EF4-FFF2-40B4-BE49-F238E27FC236}">
                  <a16:creationId xmlns:a16="http://schemas.microsoft.com/office/drawing/2014/main" id="{D1B64F1B-FBCC-937B-173A-0E7B7344703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22818" y="3362666"/>
              <a:ext cx="346364" cy="346364"/>
            </a:xfrm>
            <a:prstGeom prst="rect">
              <a:avLst/>
            </a:prstGeom>
          </p:spPr>
        </p:pic>
        <p:sp>
          <p:nvSpPr>
            <p:cNvPr id="58" name="TextBox 57">
              <a:extLst>
                <a:ext uri="{FF2B5EF4-FFF2-40B4-BE49-F238E27FC236}">
                  <a16:creationId xmlns:a16="http://schemas.microsoft.com/office/drawing/2014/main" id="{188FC169-A998-0C69-10EF-BBA95755899A}"/>
                </a:ext>
              </a:extLst>
            </p:cNvPr>
            <p:cNvSpPr txBox="1"/>
            <p:nvPr/>
          </p:nvSpPr>
          <p:spPr>
            <a:xfrm>
              <a:off x="6269183" y="3381959"/>
              <a:ext cx="5230500" cy="738664"/>
            </a:xfrm>
            <a:prstGeom prst="rect">
              <a:avLst/>
            </a:prstGeom>
            <a:noFill/>
          </p:spPr>
          <p:txBody>
            <a:bodyPr wrap="square" rtlCol="0">
              <a:spAutoFit/>
            </a:bodyPr>
            <a:lstStyle/>
            <a:p>
              <a:r>
                <a:rPr lang="en-US" sz="1400" b="1" dirty="0">
                  <a:solidFill>
                    <a:schemeClr val="accent5">
                      <a:lumMod val="50000"/>
                    </a:schemeClr>
                  </a:solidFill>
                  <a:latin typeface="Montserrat" panose="00000500000000000000" pitchFamily="50" charset="0"/>
                  <a:ea typeface="Roboto" pitchFamily="2" charset="0"/>
                </a:rPr>
                <a:t>Cần không gian lưu trữ tài liệu giấy, tính bảo mật thấp. Khó khăn trong việc tìm và quản lý, bảo mật thông tin.</a:t>
              </a:r>
            </a:p>
          </p:txBody>
        </p:sp>
      </p:grpSp>
    </p:spTree>
    <p:extLst>
      <p:ext uri="{BB962C8B-B14F-4D97-AF65-F5344CB8AC3E}">
        <p14:creationId xmlns:p14="http://schemas.microsoft.com/office/powerpoint/2010/main" val="79887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par>
                                <p:cTn id="8" presetID="42" presetClass="entr" presetSubtype="0"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750"/>
                                        <p:tgtEl>
                                          <p:spTgt spid="60"/>
                                        </p:tgtEl>
                                      </p:cBhvr>
                                    </p:animEffect>
                                    <p:anim calcmode="lin" valueType="num">
                                      <p:cBhvr>
                                        <p:cTn id="11" dur="750" fill="hold"/>
                                        <p:tgtEl>
                                          <p:spTgt spid="60"/>
                                        </p:tgtEl>
                                        <p:attrNameLst>
                                          <p:attrName>ppt_x</p:attrName>
                                        </p:attrNameLst>
                                      </p:cBhvr>
                                      <p:tavLst>
                                        <p:tav tm="0">
                                          <p:val>
                                            <p:strVal val="#ppt_x"/>
                                          </p:val>
                                        </p:tav>
                                        <p:tav tm="100000">
                                          <p:val>
                                            <p:strVal val="#ppt_x"/>
                                          </p:val>
                                        </p:tav>
                                      </p:tavLst>
                                    </p:anim>
                                    <p:anim calcmode="lin" valueType="num">
                                      <p:cBhvr>
                                        <p:cTn id="12" dur="75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500"/>
                                        <p:tgtEl>
                                          <p:spTgt spid="61"/>
                                        </p:tgtEl>
                                      </p:cBhvr>
                                    </p:animEffect>
                                    <p:anim calcmode="lin" valueType="num">
                                      <p:cBhvr>
                                        <p:cTn id="23" dur="500" fill="hold"/>
                                        <p:tgtEl>
                                          <p:spTgt spid="61"/>
                                        </p:tgtEl>
                                        <p:attrNameLst>
                                          <p:attrName>ppt_x</p:attrName>
                                        </p:attrNameLst>
                                      </p:cBhvr>
                                      <p:tavLst>
                                        <p:tav tm="0">
                                          <p:val>
                                            <p:strVal val="#ppt_x"/>
                                          </p:val>
                                        </p:tav>
                                        <p:tav tm="100000">
                                          <p:val>
                                            <p:strVal val="#ppt_x"/>
                                          </p:val>
                                        </p:tav>
                                      </p:tavLst>
                                    </p:anim>
                                    <p:anim calcmode="lin" valueType="num">
                                      <p:cBhvr>
                                        <p:cTn id="24" dur="5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wipe(down)">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anim calcmode="lin" valueType="num">
                                      <p:cBhvr>
                                        <p:cTn id="35" dur="500" fill="hold"/>
                                        <p:tgtEl>
                                          <p:spTgt spid="59"/>
                                        </p:tgtEl>
                                        <p:attrNameLst>
                                          <p:attrName>ppt_x</p:attrName>
                                        </p:attrNameLst>
                                      </p:cBhvr>
                                      <p:tavLst>
                                        <p:tav tm="0">
                                          <p:val>
                                            <p:strVal val="#ppt_x"/>
                                          </p:val>
                                        </p:tav>
                                        <p:tav tm="100000">
                                          <p:val>
                                            <p:strVal val="#ppt_x"/>
                                          </p:val>
                                        </p:tav>
                                      </p:tavLst>
                                    </p:anim>
                                    <p:anim calcmode="lin" valueType="num">
                                      <p:cBhvr>
                                        <p:cTn id="36" dur="5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down)">
                                      <p:cBhvr>
                                        <p:cTn id="4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63" name="Oval 62">
            <a:extLst>
              <a:ext uri="{FF2B5EF4-FFF2-40B4-BE49-F238E27FC236}">
                <a16:creationId xmlns:a16="http://schemas.microsoft.com/office/drawing/2014/main" id="{CE573FA3-B76E-8B83-F53D-FE9C1E29D709}"/>
              </a:ext>
            </a:extLst>
          </p:cNvPr>
          <p:cNvSpPr/>
          <p:nvPr/>
        </p:nvSpPr>
        <p:spPr>
          <a:xfrm>
            <a:off x="9602540" y="407185"/>
            <a:ext cx="338721" cy="33872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A blue text on a black background&#10;&#10;Description automatically generated">
            <a:extLst>
              <a:ext uri="{FF2B5EF4-FFF2-40B4-BE49-F238E27FC236}">
                <a16:creationId xmlns:a16="http://schemas.microsoft.com/office/drawing/2014/main" id="{8A523744-8FA7-F86D-2E82-6E7F4A80CDE1}"/>
              </a:ext>
            </a:extLst>
          </p:cNvPr>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339294" y="126203"/>
            <a:ext cx="6197026" cy="1239406"/>
          </a:xfrm>
          <a:prstGeom prst="rect">
            <a:avLst/>
          </a:prstGeom>
        </p:spPr>
      </p:pic>
      <p:pic>
        <p:nvPicPr>
          <p:cNvPr id="49" name="Picture 48" descr="A group of people holding up a star and thumbs up&#10;&#10;Description automatically generated">
            <a:extLst>
              <a:ext uri="{FF2B5EF4-FFF2-40B4-BE49-F238E27FC236}">
                <a16:creationId xmlns:a16="http://schemas.microsoft.com/office/drawing/2014/main" id="{E7CB5E01-CBDA-D01A-A90F-69EB086EC0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58849" y="1637146"/>
            <a:ext cx="4990811" cy="4990811"/>
          </a:xfrm>
          <a:prstGeom prst="teardrop">
            <a:avLst/>
          </a:prstGeom>
        </p:spPr>
      </p:pic>
      <p:sp>
        <p:nvSpPr>
          <p:cNvPr id="52" name="Teardrop 51">
            <a:extLst>
              <a:ext uri="{FF2B5EF4-FFF2-40B4-BE49-F238E27FC236}">
                <a16:creationId xmlns:a16="http://schemas.microsoft.com/office/drawing/2014/main" id="{D200E069-7B42-31E5-57D9-7ED58D6C75A9}"/>
              </a:ext>
            </a:extLst>
          </p:cNvPr>
          <p:cNvSpPr/>
          <p:nvPr/>
        </p:nvSpPr>
        <p:spPr>
          <a:xfrm>
            <a:off x="3117271" y="1495569"/>
            <a:ext cx="5273965" cy="5273965"/>
          </a:xfrm>
          <a:prstGeom prst="teardrop">
            <a:avLst/>
          </a:prstGeom>
          <a:noFill/>
          <a:ln>
            <a:solidFill>
              <a:srgbClr val="FFC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ardrop 52">
            <a:extLst>
              <a:ext uri="{FF2B5EF4-FFF2-40B4-BE49-F238E27FC236}">
                <a16:creationId xmlns:a16="http://schemas.microsoft.com/office/drawing/2014/main" id="{B974C285-221C-AEAC-6FCF-CAE34EE9A184}"/>
              </a:ext>
            </a:extLst>
          </p:cNvPr>
          <p:cNvSpPr/>
          <p:nvPr/>
        </p:nvSpPr>
        <p:spPr>
          <a:xfrm>
            <a:off x="3138780" y="1544786"/>
            <a:ext cx="5210900" cy="5210900"/>
          </a:xfrm>
          <a:prstGeom prst="teardrop">
            <a:avLst/>
          </a:prstGeom>
          <a:noFill/>
          <a:ln>
            <a:solidFill>
              <a:srgbClr val="FFC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ardrop 53">
            <a:extLst>
              <a:ext uri="{FF2B5EF4-FFF2-40B4-BE49-F238E27FC236}">
                <a16:creationId xmlns:a16="http://schemas.microsoft.com/office/drawing/2014/main" id="{DBD97CE7-035E-1D1D-23F8-C87CAF57BAB2}"/>
              </a:ext>
            </a:extLst>
          </p:cNvPr>
          <p:cNvSpPr/>
          <p:nvPr/>
        </p:nvSpPr>
        <p:spPr>
          <a:xfrm>
            <a:off x="3011051" y="1361641"/>
            <a:ext cx="5491029" cy="5491029"/>
          </a:xfrm>
          <a:prstGeom prst="teardrop">
            <a:avLst/>
          </a:prstGeom>
          <a:noFill/>
          <a:ln>
            <a:solidFill>
              <a:srgbClr val="FFC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EFAA3B1A-3AE1-AE85-56BC-290C96B18066}"/>
              </a:ext>
            </a:extLst>
          </p:cNvPr>
          <p:cNvSpPr/>
          <p:nvPr/>
        </p:nvSpPr>
        <p:spPr>
          <a:xfrm>
            <a:off x="11764458" y="2602458"/>
            <a:ext cx="508000" cy="508000"/>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E40A866-370D-7E92-6A27-CFA480263ED1}"/>
              </a:ext>
            </a:extLst>
          </p:cNvPr>
          <p:cNvSpPr/>
          <p:nvPr/>
        </p:nvSpPr>
        <p:spPr>
          <a:xfrm>
            <a:off x="10818022" y="2263021"/>
            <a:ext cx="678873" cy="678873"/>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5448C0B2-6D89-56C9-99C0-20D07A590B1C}"/>
              </a:ext>
            </a:extLst>
          </p:cNvPr>
          <p:cNvSpPr/>
          <p:nvPr/>
        </p:nvSpPr>
        <p:spPr>
          <a:xfrm>
            <a:off x="9623933" y="1066913"/>
            <a:ext cx="1119908" cy="1119908"/>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D2DBFB3C-EC97-188F-8F49-929A9BF32691}"/>
              </a:ext>
            </a:extLst>
          </p:cNvPr>
          <p:cNvSpPr/>
          <p:nvPr/>
        </p:nvSpPr>
        <p:spPr>
          <a:xfrm>
            <a:off x="821244" y="6116120"/>
            <a:ext cx="508000" cy="508000"/>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817BAC6D-C35C-6995-D5C6-54FDAD79154A}"/>
              </a:ext>
            </a:extLst>
          </p:cNvPr>
          <p:cNvSpPr/>
          <p:nvPr/>
        </p:nvSpPr>
        <p:spPr>
          <a:xfrm>
            <a:off x="-70160" y="6309538"/>
            <a:ext cx="629164" cy="62916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9353CCCC-6BED-68F7-D90E-8D1B7E5DC8AC}"/>
              </a:ext>
            </a:extLst>
          </p:cNvPr>
          <p:cNvSpPr/>
          <p:nvPr/>
        </p:nvSpPr>
        <p:spPr>
          <a:xfrm>
            <a:off x="1270445" y="5444332"/>
            <a:ext cx="338721" cy="33872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C5811715-A810-7A37-1E24-5E0643935437}"/>
              </a:ext>
            </a:extLst>
          </p:cNvPr>
          <p:cNvSpPr/>
          <p:nvPr/>
        </p:nvSpPr>
        <p:spPr>
          <a:xfrm>
            <a:off x="1790490" y="5243160"/>
            <a:ext cx="186321" cy="18632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904203E5-983D-40B0-31BE-2648EE0B45E2}"/>
              </a:ext>
            </a:extLst>
          </p:cNvPr>
          <p:cNvSpPr/>
          <p:nvPr/>
        </p:nvSpPr>
        <p:spPr>
          <a:xfrm>
            <a:off x="9823663" y="173027"/>
            <a:ext cx="117598" cy="117598"/>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B3DB40A2-7E26-D7E3-9CD6-62A1CB505676}"/>
              </a:ext>
            </a:extLst>
          </p:cNvPr>
          <p:cNvGrpSpPr/>
          <p:nvPr/>
        </p:nvGrpSpPr>
        <p:grpSpPr>
          <a:xfrm>
            <a:off x="8642960" y="3341868"/>
            <a:ext cx="3081853" cy="830997"/>
            <a:chOff x="7165041" y="5449738"/>
            <a:chExt cx="2557988" cy="830997"/>
          </a:xfrm>
        </p:grpSpPr>
        <p:sp>
          <p:nvSpPr>
            <p:cNvPr id="3" name="TextBox 2">
              <a:extLst>
                <a:ext uri="{FF2B5EF4-FFF2-40B4-BE49-F238E27FC236}">
                  <a16:creationId xmlns:a16="http://schemas.microsoft.com/office/drawing/2014/main" id="{95BB9E41-D2B0-2F2F-3256-5D97CE5AF6D5}"/>
                </a:ext>
              </a:extLst>
            </p:cNvPr>
            <p:cNvSpPr txBox="1"/>
            <p:nvPr/>
          </p:nvSpPr>
          <p:spPr>
            <a:xfrm>
              <a:off x="7298965" y="5449738"/>
              <a:ext cx="2424064" cy="830997"/>
            </a:xfrm>
            <a:prstGeom prst="rect">
              <a:avLst/>
            </a:prstGeom>
            <a:noFill/>
          </p:spPr>
          <p:txBody>
            <a:bodyPr wrap="square" rtlCol="0">
              <a:spAutoFit/>
            </a:bodyPr>
            <a:lstStyle/>
            <a:p>
              <a:pPr algn="just"/>
              <a:r>
                <a:rPr lang="vi-VN" sz="1200" dirty="0">
                  <a:solidFill>
                    <a:schemeClr val="bg1"/>
                  </a:solidFill>
                  <a:latin typeface="Montserrat" panose="00000500000000000000" pitchFamily="50" charset="0"/>
                </a:rPr>
                <a:t>Cho phép phê duyệt trực tuyến nhanh chóng, hiệu quả đối với mọi tài liệu, thỏa thuận, báo cáo, yêu cầu hoặc gói kinh doanh</a:t>
              </a:r>
              <a:endParaRPr lang="en-US" sz="1200" dirty="0">
                <a:solidFill>
                  <a:schemeClr val="bg1"/>
                </a:solidFill>
                <a:latin typeface="Montserrat" panose="00000500000000000000" pitchFamily="50" charset="0"/>
              </a:endParaRPr>
            </a:p>
          </p:txBody>
        </p:sp>
        <p:sp>
          <p:nvSpPr>
            <p:cNvPr id="4" name="Oval 3">
              <a:extLst>
                <a:ext uri="{FF2B5EF4-FFF2-40B4-BE49-F238E27FC236}">
                  <a16:creationId xmlns:a16="http://schemas.microsoft.com/office/drawing/2014/main" id="{5E43A584-DA3B-7A95-E318-097483FA1F96}"/>
                </a:ext>
              </a:extLst>
            </p:cNvPr>
            <p:cNvSpPr/>
            <p:nvPr/>
          </p:nvSpPr>
          <p:spPr>
            <a:xfrm>
              <a:off x="7165041" y="5583185"/>
              <a:ext cx="72570" cy="9144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C3AD1F7D-310F-8754-F997-A0DD0BA07019}"/>
              </a:ext>
            </a:extLst>
          </p:cNvPr>
          <p:cNvGrpSpPr/>
          <p:nvPr/>
        </p:nvGrpSpPr>
        <p:grpSpPr>
          <a:xfrm>
            <a:off x="8626970" y="4891525"/>
            <a:ext cx="3081853" cy="646331"/>
            <a:chOff x="7165041" y="5449738"/>
            <a:chExt cx="2557988" cy="646331"/>
          </a:xfrm>
        </p:grpSpPr>
        <p:sp>
          <p:nvSpPr>
            <p:cNvPr id="6" name="TextBox 5">
              <a:extLst>
                <a:ext uri="{FF2B5EF4-FFF2-40B4-BE49-F238E27FC236}">
                  <a16:creationId xmlns:a16="http://schemas.microsoft.com/office/drawing/2014/main" id="{E598DB79-6616-70C3-2AF3-867BEE49C775}"/>
                </a:ext>
              </a:extLst>
            </p:cNvPr>
            <p:cNvSpPr txBox="1"/>
            <p:nvPr/>
          </p:nvSpPr>
          <p:spPr>
            <a:xfrm>
              <a:off x="7298965" y="5449738"/>
              <a:ext cx="2424064" cy="646331"/>
            </a:xfrm>
            <a:prstGeom prst="rect">
              <a:avLst/>
            </a:prstGeom>
            <a:noFill/>
          </p:spPr>
          <p:txBody>
            <a:bodyPr wrap="square" rtlCol="0">
              <a:spAutoFit/>
            </a:bodyPr>
            <a:lstStyle/>
            <a:p>
              <a:pPr algn="just"/>
              <a:r>
                <a:rPr lang="vi-VN" sz="1200" dirty="0">
                  <a:solidFill>
                    <a:schemeClr val="bg1"/>
                  </a:solidFill>
                  <a:latin typeface="Montserrat" panose="00000500000000000000" pitchFamily="50" charset="0"/>
                </a:rPr>
                <a:t>Cắt giảm thời gian, giảm chi phí và bổ sung các biện pháp kiểm soát mạnh mẽ để giảm thiểu lỗi ký kết</a:t>
              </a:r>
              <a:endParaRPr lang="en-US" sz="1200" dirty="0">
                <a:solidFill>
                  <a:schemeClr val="bg1"/>
                </a:solidFill>
                <a:latin typeface="Montserrat" panose="00000500000000000000" pitchFamily="50" charset="0"/>
              </a:endParaRPr>
            </a:p>
          </p:txBody>
        </p:sp>
        <p:sp>
          <p:nvSpPr>
            <p:cNvPr id="7" name="Oval 6">
              <a:extLst>
                <a:ext uri="{FF2B5EF4-FFF2-40B4-BE49-F238E27FC236}">
                  <a16:creationId xmlns:a16="http://schemas.microsoft.com/office/drawing/2014/main" id="{457D8B6F-F566-E496-0FFC-5C5F4CFB5F98}"/>
                </a:ext>
              </a:extLst>
            </p:cNvPr>
            <p:cNvSpPr/>
            <p:nvPr/>
          </p:nvSpPr>
          <p:spPr>
            <a:xfrm>
              <a:off x="7165041" y="5583185"/>
              <a:ext cx="72570" cy="9144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394047C0-AF13-9B01-1F5F-9803D5EF16B0}"/>
              </a:ext>
            </a:extLst>
          </p:cNvPr>
          <p:cNvGrpSpPr/>
          <p:nvPr/>
        </p:nvGrpSpPr>
        <p:grpSpPr>
          <a:xfrm>
            <a:off x="487998" y="3283101"/>
            <a:ext cx="2315985" cy="1938992"/>
            <a:chOff x="524504" y="3553132"/>
            <a:chExt cx="2315985" cy="1938992"/>
          </a:xfrm>
        </p:grpSpPr>
        <p:sp>
          <p:nvSpPr>
            <p:cNvPr id="9" name="TextBox 8">
              <a:extLst>
                <a:ext uri="{FF2B5EF4-FFF2-40B4-BE49-F238E27FC236}">
                  <a16:creationId xmlns:a16="http://schemas.microsoft.com/office/drawing/2014/main" id="{B5D5542B-D380-7F71-37EA-DA94C8865663}"/>
                </a:ext>
              </a:extLst>
            </p:cNvPr>
            <p:cNvSpPr txBox="1"/>
            <p:nvPr/>
          </p:nvSpPr>
          <p:spPr>
            <a:xfrm>
              <a:off x="524504" y="3553132"/>
              <a:ext cx="2169324" cy="1938992"/>
            </a:xfrm>
            <a:prstGeom prst="rect">
              <a:avLst/>
            </a:prstGeom>
            <a:noFill/>
          </p:spPr>
          <p:txBody>
            <a:bodyPr wrap="square" rtlCol="0">
              <a:spAutoFit/>
            </a:bodyPr>
            <a:lstStyle/>
            <a:p>
              <a:pPr algn="just"/>
              <a:r>
                <a:rPr lang="vi-VN" sz="1200" dirty="0">
                  <a:solidFill>
                    <a:schemeClr val="bg1"/>
                  </a:solidFill>
                  <a:latin typeface="Montserrat" panose="00000500000000000000" pitchFamily="50" charset="0"/>
                </a:rPr>
                <a:t>Đảm bảo khả năng truy xuất nguồn gốc, trách nhiệm giải trình và kiểm toán với giá trị pháp lý rõ ràng, tính toàn vẹn dữ liệu và phê duyệt có chữ ký của từng cá nhân cùng với bằng chứng quy trình công việc dễ dàng truy cập</a:t>
              </a:r>
              <a:endParaRPr lang="en-US" sz="1200" dirty="0">
                <a:solidFill>
                  <a:schemeClr val="bg1"/>
                </a:solidFill>
                <a:latin typeface="Montserrat" panose="00000500000000000000" pitchFamily="50" charset="0"/>
              </a:endParaRPr>
            </a:p>
          </p:txBody>
        </p:sp>
        <p:sp>
          <p:nvSpPr>
            <p:cNvPr id="11" name="Oval 10">
              <a:extLst>
                <a:ext uri="{FF2B5EF4-FFF2-40B4-BE49-F238E27FC236}">
                  <a16:creationId xmlns:a16="http://schemas.microsoft.com/office/drawing/2014/main" id="{5045FA8A-6641-F3DD-782D-84A2C1E46DA0}"/>
                </a:ext>
              </a:extLst>
            </p:cNvPr>
            <p:cNvSpPr/>
            <p:nvPr/>
          </p:nvSpPr>
          <p:spPr>
            <a:xfrm>
              <a:off x="2753057" y="3679652"/>
              <a:ext cx="87432" cy="9144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FC6FA909-B781-DE68-154E-4E4CA55D86AC}"/>
              </a:ext>
            </a:extLst>
          </p:cNvPr>
          <p:cNvGrpSpPr/>
          <p:nvPr/>
        </p:nvGrpSpPr>
        <p:grpSpPr>
          <a:xfrm>
            <a:off x="957541" y="1839947"/>
            <a:ext cx="2257665" cy="1015663"/>
            <a:chOff x="582824" y="3553534"/>
            <a:chExt cx="2257665" cy="1015663"/>
          </a:xfrm>
        </p:grpSpPr>
        <p:sp>
          <p:nvSpPr>
            <p:cNvPr id="14" name="TextBox 13">
              <a:extLst>
                <a:ext uri="{FF2B5EF4-FFF2-40B4-BE49-F238E27FC236}">
                  <a16:creationId xmlns:a16="http://schemas.microsoft.com/office/drawing/2014/main" id="{27ADFB74-9378-446A-A03B-B97F444A96A5}"/>
                </a:ext>
              </a:extLst>
            </p:cNvPr>
            <p:cNvSpPr txBox="1"/>
            <p:nvPr/>
          </p:nvSpPr>
          <p:spPr>
            <a:xfrm>
              <a:off x="582824" y="3553534"/>
              <a:ext cx="2169324" cy="1015663"/>
            </a:xfrm>
            <a:prstGeom prst="rect">
              <a:avLst/>
            </a:prstGeom>
            <a:noFill/>
          </p:spPr>
          <p:txBody>
            <a:bodyPr wrap="square" rtlCol="0">
              <a:spAutoFit/>
            </a:bodyPr>
            <a:lstStyle/>
            <a:p>
              <a:pPr algn="just"/>
              <a:r>
                <a:rPr lang="vi-VN" sz="1200" dirty="0">
                  <a:solidFill>
                    <a:schemeClr val="bg1"/>
                  </a:solidFill>
                  <a:latin typeface="Montserrat" panose="00000500000000000000" pitchFamily="50" charset="0"/>
                </a:rPr>
                <a:t>Có thể được chia sẻ, xem và ký trên mọi thiết bị, mọi nơi, mọi lúc theo cách phù hợp với mọi quy trình phê duyệt</a:t>
              </a:r>
              <a:endParaRPr lang="en-US" sz="1200" dirty="0">
                <a:solidFill>
                  <a:schemeClr val="bg1"/>
                </a:solidFill>
                <a:latin typeface="Montserrat" panose="00000500000000000000" pitchFamily="50" charset="0"/>
              </a:endParaRPr>
            </a:p>
          </p:txBody>
        </p:sp>
        <p:sp>
          <p:nvSpPr>
            <p:cNvPr id="15" name="Oval 14">
              <a:extLst>
                <a:ext uri="{FF2B5EF4-FFF2-40B4-BE49-F238E27FC236}">
                  <a16:creationId xmlns:a16="http://schemas.microsoft.com/office/drawing/2014/main" id="{4DC06D60-F3D4-DAC8-C818-D29774453E88}"/>
                </a:ext>
              </a:extLst>
            </p:cNvPr>
            <p:cNvSpPr/>
            <p:nvPr/>
          </p:nvSpPr>
          <p:spPr>
            <a:xfrm>
              <a:off x="2753057" y="3679652"/>
              <a:ext cx="87432" cy="9144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3685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p:cTn id="12" dur="750" fill="hold"/>
                                        <p:tgtEl>
                                          <p:spTgt spid="52"/>
                                        </p:tgtEl>
                                        <p:attrNameLst>
                                          <p:attrName>ppt_w</p:attrName>
                                        </p:attrNameLst>
                                      </p:cBhvr>
                                      <p:tavLst>
                                        <p:tav tm="0">
                                          <p:val>
                                            <p:fltVal val="0"/>
                                          </p:val>
                                        </p:tav>
                                        <p:tav tm="100000">
                                          <p:val>
                                            <p:strVal val="#ppt_w"/>
                                          </p:val>
                                        </p:tav>
                                      </p:tavLst>
                                    </p:anim>
                                    <p:anim calcmode="lin" valueType="num">
                                      <p:cBhvr>
                                        <p:cTn id="13" dur="750" fill="hold"/>
                                        <p:tgtEl>
                                          <p:spTgt spid="52"/>
                                        </p:tgtEl>
                                        <p:attrNameLst>
                                          <p:attrName>ppt_h</p:attrName>
                                        </p:attrNameLst>
                                      </p:cBhvr>
                                      <p:tavLst>
                                        <p:tav tm="0">
                                          <p:val>
                                            <p:fltVal val="0"/>
                                          </p:val>
                                        </p:tav>
                                        <p:tav tm="100000">
                                          <p:val>
                                            <p:strVal val="#ppt_h"/>
                                          </p:val>
                                        </p:tav>
                                      </p:tavLst>
                                    </p:anim>
                                    <p:animEffect transition="in" filter="fade">
                                      <p:cBhvr>
                                        <p:cTn id="14" dur="750"/>
                                        <p:tgtEl>
                                          <p:spTgt spid="5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1000" fill="hold"/>
                                        <p:tgtEl>
                                          <p:spTgt spid="53"/>
                                        </p:tgtEl>
                                        <p:attrNameLst>
                                          <p:attrName>ppt_w</p:attrName>
                                        </p:attrNameLst>
                                      </p:cBhvr>
                                      <p:tavLst>
                                        <p:tav tm="0">
                                          <p:val>
                                            <p:fltVal val="0"/>
                                          </p:val>
                                        </p:tav>
                                        <p:tav tm="100000">
                                          <p:val>
                                            <p:strVal val="#ppt_w"/>
                                          </p:val>
                                        </p:tav>
                                      </p:tavLst>
                                    </p:anim>
                                    <p:anim calcmode="lin" valueType="num">
                                      <p:cBhvr>
                                        <p:cTn id="18" dur="1000" fill="hold"/>
                                        <p:tgtEl>
                                          <p:spTgt spid="53"/>
                                        </p:tgtEl>
                                        <p:attrNameLst>
                                          <p:attrName>ppt_h</p:attrName>
                                        </p:attrNameLst>
                                      </p:cBhvr>
                                      <p:tavLst>
                                        <p:tav tm="0">
                                          <p:val>
                                            <p:fltVal val="0"/>
                                          </p:val>
                                        </p:tav>
                                        <p:tav tm="100000">
                                          <p:val>
                                            <p:strVal val="#ppt_h"/>
                                          </p:val>
                                        </p:tav>
                                      </p:tavLst>
                                    </p:anim>
                                    <p:animEffect transition="in" filter="fade">
                                      <p:cBhvr>
                                        <p:cTn id="19" dur="1000"/>
                                        <p:tgtEl>
                                          <p:spTgt spid="5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4"/>
                                        </p:tgtEl>
                                        <p:attrNameLst>
                                          <p:attrName>style.visibility</p:attrName>
                                        </p:attrNameLst>
                                      </p:cBhvr>
                                      <p:to>
                                        <p:strVal val="visible"/>
                                      </p:to>
                                    </p:set>
                                    <p:anim calcmode="lin" valueType="num">
                                      <p:cBhvr>
                                        <p:cTn id="22" dur="1250" fill="hold"/>
                                        <p:tgtEl>
                                          <p:spTgt spid="54"/>
                                        </p:tgtEl>
                                        <p:attrNameLst>
                                          <p:attrName>ppt_w</p:attrName>
                                        </p:attrNameLst>
                                      </p:cBhvr>
                                      <p:tavLst>
                                        <p:tav tm="0">
                                          <p:val>
                                            <p:fltVal val="0"/>
                                          </p:val>
                                        </p:tav>
                                        <p:tav tm="100000">
                                          <p:val>
                                            <p:strVal val="#ppt_w"/>
                                          </p:val>
                                        </p:tav>
                                      </p:tavLst>
                                    </p:anim>
                                    <p:anim calcmode="lin" valueType="num">
                                      <p:cBhvr>
                                        <p:cTn id="23" dur="1250" fill="hold"/>
                                        <p:tgtEl>
                                          <p:spTgt spid="54"/>
                                        </p:tgtEl>
                                        <p:attrNameLst>
                                          <p:attrName>ppt_h</p:attrName>
                                        </p:attrNameLst>
                                      </p:cBhvr>
                                      <p:tavLst>
                                        <p:tav tm="0">
                                          <p:val>
                                            <p:fltVal val="0"/>
                                          </p:val>
                                        </p:tav>
                                        <p:tav tm="100000">
                                          <p:val>
                                            <p:strVal val="#ppt_h"/>
                                          </p:val>
                                        </p:tav>
                                      </p:tavLst>
                                    </p:anim>
                                    <p:animEffect transition="in" filter="fade">
                                      <p:cBhvr>
                                        <p:cTn id="24" dur="1250"/>
                                        <p:tgtEl>
                                          <p:spTgt spid="54"/>
                                        </p:tgtEl>
                                      </p:cBhvr>
                                    </p:animEffect>
                                  </p:childTnLst>
                                </p:cTn>
                              </p:par>
                              <p:par>
                                <p:cTn id="25" presetID="22" presetClass="entr" presetSubtype="4"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par>
                                <p:cTn id="28" presetID="2" presetClass="entr" presetSubtype="12" fill="hold" grpId="0" nodeType="with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additive="base">
                                        <p:cTn id="30" dur="1250" fill="hold"/>
                                        <p:tgtEl>
                                          <p:spTgt spid="58"/>
                                        </p:tgtEl>
                                        <p:attrNameLst>
                                          <p:attrName>ppt_x</p:attrName>
                                        </p:attrNameLst>
                                      </p:cBhvr>
                                      <p:tavLst>
                                        <p:tav tm="0">
                                          <p:val>
                                            <p:strVal val="0-#ppt_w/2"/>
                                          </p:val>
                                        </p:tav>
                                        <p:tav tm="100000">
                                          <p:val>
                                            <p:strVal val="#ppt_x"/>
                                          </p:val>
                                        </p:tav>
                                      </p:tavLst>
                                    </p:anim>
                                    <p:anim calcmode="lin" valueType="num">
                                      <p:cBhvr additive="base">
                                        <p:cTn id="31" dur="1250" fill="hold"/>
                                        <p:tgtEl>
                                          <p:spTgt spid="58"/>
                                        </p:tgtEl>
                                        <p:attrNameLst>
                                          <p:attrName>ppt_y</p:attrName>
                                        </p:attrNameLst>
                                      </p:cBhvr>
                                      <p:tavLst>
                                        <p:tav tm="0">
                                          <p:val>
                                            <p:strVal val="1+#ppt_h/2"/>
                                          </p:val>
                                        </p:tav>
                                        <p:tav tm="100000">
                                          <p:val>
                                            <p:strVal val="#ppt_y"/>
                                          </p:val>
                                        </p:tav>
                                      </p:tavLst>
                                    </p:anim>
                                  </p:childTnLst>
                                </p:cTn>
                              </p:par>
                              <p:par>
                                <p:cTn id="32" presetID="2" presetClass="entr" presetSubtype="12"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1000" fill="hold"/>
                                        <p:tgtEl>
                                          <p:spTgt spid="59"/>
                                        </p:tgtEl>
                                        <p:attrNameLst>
                                          <p:attrName>ppt_x</p:attrName>
                                        </p:attrNameLst>
                                      </p:cBhvr>
                                      <p:tavLst>
                                        <p:tav tm="0">
                                          <p:val>
                                            <p:strVal val="0-#ppt_w/2"/>
                                          </p:val>
                                        </p:tav>
                                        <p:tav tm="100000">
                                          <p:val>
                                            <p:strVal val="#ppt_x"/>
                                          </p:val>
                                        </p:tav>
                                      </p:tavLst>
                                    </p:anim>
                                    <p:anim calcmode="lin" valueType="num">
                                      <p:cBhvr additive="base">
                                        <p:cTn id="35" dur="1000" fill="hold"/>
                                        <p:tgtEl>
                                          <p:spTgt spid="59"/>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0"/>
                                  </p:stCondLst>
                                  <p:childTnLst>
                                    <p:set>
                                      <p:cBhvr>
                                        <p:cTn id="37" dur="1" fill="hold">
                                          <p:stCondLst>
                                            <p:cond delay="0"/>
                                          </p:stCondLst>
                                        </p:cTn>
                                        <p:tgtEl>
                                          <p:spTgt spid="60"/>
                                        </p:tgtEl>
                                        <p:attrNameLst>
                                          <p:attrName>style.visibility</p:attrName>
                                        </p:attrNameLst>
                                      </p:cBhvr>
                                      <p:to>
                                        <p:strVal val="visible"/>
                                      </p:to>
                                    </p:set>
                                    <p:anim calcmode="lin" valueType="num">
                                      <p:cBhvr additive="base">
                                        <p:cTn id="38" dur="750" fill="hold"/>
                                        <p:tgtEl>
                                          <p:spTgt spid="60"/>
                                        </p:tgtEl>
                                        <p:attrNameLst>
                                          <p:attrName>ppt_x</p:attrName>
                                        </p:attrNameLst>
                                      </p:cBhvr>
                                      <p:tavLst>
                                        <p:tav tm="0">
                                          <p:val>
                                            <p:strVal val="0-#ppt_w/2"/>
                                          </p:val>
                                        </p:tav>
                                        <p:tav tm="100000">
                                          <p:val>
                                            <p:strVal val="#ppt_x"/>
                                          </p:val>
                                        </p:tav>
                                      </p:tavLst>
                                    </p:anim>
                                    <p:anim calcmode="lin" valueType="num">
                                      <p:cBhvr additive="base">
                                        <p:cTn id="39" dur="750" fill="hold"/>
                                        <p:tgtEl>
                                          <p:spTgt spid="60"/>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0-#ppt_w/2"/>
                                          </p:val>
                                        </p:tav>
                                        <p:tav tm="100000">
                                          <p:val>
                                            <p:strVal val="#ppt_x"/>
                                          </p:val>
                                        </p:tav>
                                      </p:tavLst>
                                    </p:anim>
                                    <p:anim calcmode="lin" valueType="num">
                                      <p:cBhvr additive="base">
                                        <p:cTn id="43" dur="500" fill="hold"/>
                                        <p:tgtEl>
                                          <p:spTgt spid="61"/>
                                        </p:tgtEl>
                                        <p:attrNameLst>
                                          <p:attrName>ppt_y</p:attrName>
                                        </p:attrNameLst>
                                      </p:cBhvr>
                                      <p:tavLst>
                                        <p:tav tm="0">
                                          <p:val>
                                            <p:strVal val="1+#ppt_h/2"/>
                                          </p:val>
                                        </p:tav>
                                        <p:tav tm="100000">
                                          <p:val>
                                            <p:strVal val="#ppt_y"/>
                                          </p:val>
                                        </p:tav>
                                      </p:tavLst>
                                    </p:anim>
                                  </p:childTnLst>
                                </p:cTn>
                              </p:par>
                              <p:par>
                                <p:cTn id="44" presetID="2" presetClass="entr" presetSubtype="6" fill="hold" grpId="0" nodeType="with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1500" fill="hold"/>
                                        <p:tgtEl>
                                          <p:spTgt spid="63"/>
                                        </p:tgtEl>
                                        <p:attrNameLst>
                                          <p:attrName>ppt_x</p:attrName>
                                        </p:attrNameLst>
                                      </p:cBhvr>
                                      <p:tavLst>
                                        <p:tav tm="0">
                                          <p:val>
                                            <p:strVal val="1+#ppt_w/2"/>
                                          </p:val>
                                        </p:tav>
                                        <p:tav tm="100000">
                                          <p:val>
                                            <p:strVal val="#ppt_x"/>
                                          </p:val>
                                        </p:tav>
                                      </p:tavLst>
                                    </p:anim>
                                    <p:anim calcmode="lin" valueType="num">
                                      <p:cBhvr additive="base">
                                        <p:cTn id="47" dur="1500" fill="hold"/>
                                        <p:tgtEl>
                                          <p:spTgt spid="63"/>
                                        </p:tgtEl>
                                        <p:attrNameLst>
                                          <p:attrName>ppt_y</p:attrName>
                                        </p:attrNameLst>
                                      </p:cBhvr>
                                      <p:tavLst>
                                        <p:tav tm="0">
                                          <p:val>
                                            <p:strVal val="1+#ppt_h/2"/>
                                          </p:val>
                                        </p:tav>
                                        <p:tav tm="100000">
                                          <p:val>
                                            <p:strVal val="#ppt_y"/>
                                          </p:val>
                                        </p:tav>
                                      </p:tavLst>
                                    </p:anim>
                                  </p:childTnLst>
                                </p:cTn>
                              </p:par>
                              <p:par>
                                <p:cTn id="48" presetID="2" presetClass="entr" presetSubtype="6"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additive="base">
                                        <p:cTn id="50" dur="1250" fill="hold"/>
                                        <p:tgtEl>
                                          <p:spTgt spid="55"/>
                                        </p:tgtEl>
                                        <p:attrNameLst>
                                          <p:attrName>ppt_x</p:attrName>
                                        </p:attrNameLst>
                                      </p:cBhvr>
                                      <p:tavLst>
                                        <p:tav tm="0">
                                          <p:val>
                                            <p:strVal val="1+#ppt_w/2"/>
                                          </p:val>
                                        </p:tav>
                                        <p:tav tm="100000">
                                          <p:val>
                                            <p:strVal val="#ppt_x"/>
                                          </p:val>
                                        </p:tav>
                                      </p:tavLst>
                                    </p:anim>
                                    <p:anim calcmode="lin" valueType="num">
                                      <p:cBhvr additive="base">
                                        <p:cTn id="51" dur="1250" fill="hold"/>
                                        <p:tgtEl>
                                          <p:spTgt spid="55"/>
                                        </p:tgtEl>
                                        <p:attrNameLst>
                                          <p:attrName>ppt_y</p:attrName>
                                        </p:attrNameLst>
                                      </p:cBhvr>
                                      <p:tavLst>
                                        <p:tav tm="0">
                                          <p:val>
                                            <p:strVal val="1+#ppt_h/2"/>
                                          </p:val>
                                        </p:tav>
                                        <p:tav tm="100000">
                                          <p:val>
                                            <p:strVal val="#ppt_y"/>
                                          </p:val>
                                        </p:tav>
                                      </p:tavLst>
                                    </p:anim>
                                  </p:childTnLst>
                                </p:cTn>
                              </p:par>
                              <p:par>
                                <p:cTn id="52" presetID="2" presetClass="entr" presetSubtype="6"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 calcmode="lin" valueType="num">
                                      <p:cBhvr additive="base">
                                        <p:cTn id="54" dur="1000" fill="hold"/>
                                        <p:tgtEl>
                                          <p:spTgt spid="56"/>
                                        </p:tgtEl>
                                        <p:attrNameLst>
                                          <p:attrName>ppt_x</p:attrName>
                                        </p:attrNameLst>
                                      </p:cBhvr>
                                      <p:tavLst>
                                        <p:tav tm="0">
                                          <p:val>
                                            <p:strVal val="1+#ppt_w/2"/>
                                          </p:val>
                                        </p:tav>
                                        <p:tav tm="100000">
                                          <p:val>
                                            <p:strVal val="#ppt_x"/>
                                          </p:val>
                                        </p:tav>
                                      </p:tavLst>
                                    </p:anim>
                                    <p:anim calcmode="lin" valueType="num">
                                      <p:cBhvr additive="base">
                                        <p:cTn id="55" dur="1000" fill="hold"/>
                                        <p:tgtEl>
                                          <p:spTgt spid="56"/>
                                        </p:tgtEl>
                                        <p:attrNameLst>
                                          <p:attrName>ppt_y</p:attrName>
                                        </p:attrNameLst>
                                      </p:cBhvr>
                                      <p:tavLst>
                                        <p:tav tm="0">
                                          <p:val>
                                            <p:strVal val="1+#ppt_h/2"/>
                                          </p:val>
                                        </p:tav>
                                        <p:tav tm="100000">
                                          <p:val>
                                            <p:strVal val="#ppt_y"/>
                                          </p:val>
                                        </p:tav>
                                      </p:tavLst>
                                    </p:anim>
                                  </p:childTnLst>
                                </p:cTn>
                              </p:par>
                              <p:par>
                                <p:cTn id="56" presetID="2" presetClass="entr" presetSubtype="6" fill="hold" grpId="0" nodeType="with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750" fill="hold"/>
                                        <p:tgtEl>
                                          <p:spTgt spid="57"/>
                                        </p:tgtEl>
                                        <p:attrNameLst>
                                          <p:attrName>ppt_x</p:attrName>
                                        </p:attrNameLst>
                                      </p:cBhvr>
                                      <p:tavLst>
                                        <p:tav tm="0">
                                          <p:val>
                                            <p:strVal val="1+#ppt_w/2"/>
                                          </p:val>
                                        </p:tav>
                                        <p:tav tm="100000">
                                          <p:val>
                                            <p:strVal val="#ppt_x"/>
                                          </p:val>
                                        </p:tav>
                                      </p:tavLst>
                                    </p:anim>
                                    <p:anim calcmode="lin" valueType="num">
                                      <p:cBhvr additive="base">
                                        <p:cTn id="59" dur="750" fill="hold"/>
                                        <p:tgtEl>
                                          <p:spTgt spid="57"/>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1+#ppt_w/2"/>
                                          </p:val>
                                        </p:tav>
                                        <p:tav tm="100000">
                                          <p:val>
                                            <p:strVal val="#ppt_x"/>
                                          </p:val>
                                        </p:tav>
                                      </p:tavLst>
                                    </p:anim>
                                    <p:anim calcmode="lin" valueType="num">
                                      <p:cBhvr additive="base">
                                        <p:cTn id="63" dur="500" fill="hold"/>
                                        <p:tgtEl>
                                          <p:spTgt spid="64"/>
                                        </p:tgtEl>
                                        <p:attrNameLst>
                                          <p:attrName>ppt_y</p:attrName>
                                        </p:attrNameLst>
                                      </p:cBhvr>
                                      <p:tavLst>
                                        <p:tav tm="0">
                                          <p:val>
                                            <p:strVal val="1+#ppt_h/2"/>
                                          </p:val>
                                        </p:tav>
                                        <p:tav tm="100000">
                                          <p:val>
                                            <p:strVal val="#ppt_y"/>
                                          </p:val>
                                        </p:tav>
                                      </p:tavLst>
                                    </p:anim>
                                  </p:childTnLst>
                                </p:cTn>
                              </p:par>
                              <p:par>
                                <p:cTn id="64" presetID="2" presetClass="entr" presetSubtype="1" fill="hold" nodeType="withEffect">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cBhvr additive="base">
                                        <p:cTn id="66" dur="1500" fill="hold"/>
                                        <p:tgtEl>
                                          <p:spTgt spid="2"/>
                                        </p:tgtEl>
                                        <p:attrNameLst>
                                          <p:attrName>ppt_x</p:attrName>
                                        </p:attrNameLst>
                                      </p:cBhvr>
                                      <p:tavLst>
                                        <p:tav tm="0">
                                          <p:val>
                                            <p:strVal val="#ppt_x"/>
                                          </p:val>
                                        </p:tav>
                                        <p:tav tm="100000">
                                          <p:val>
                                            <p:strVal val="#ppt_x"/>
                                          </p:val>
                                        </p:tav>
                                      </p:tavLst>
                                    </p:anim>
                                    <p:anim calcmode="lin" valueType="num">
                                      <p:cBhvr additive="base">
                                        <p:cTn id="67" dur="1500" fill="hold"/>
                                        <p:tgtEl>
                                          <p:spTgt spid="2"/>
                                        </p:tgtEl>
                                        <p:attrNameLst>
                                          <p:attrName>ppt_y</p:attrName>
                                        </p:attrNameLst>
                                      </p:cBhvr>
                                      <p:tavLst>
                                        <p:tav tm="0">
                                          <p:val>
                                            <p:strVal val="0-#ppt_h/2"/>
                                          </p:val>
                                        </p:tav>
                                        <p:tav tm="100000">
                                          <p:val>
                                            <p:strVal val="#ppt_y"/>
                                          </p:val>
                                        </p:tav>
                                      </p:tavLst>
                                    </p:anim>
                                  </p:childTnLst>
                                </p:cTn>
                              </p:par>
                              <p:par>
                                <p:cTn id="68" presetID="2" presetClass="entr" presetSubtype="1" fill="hold" nodeType="with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1500" fill="hold"/>
                                        <p:tgtEl>
                                          <p:spTgt spid="5"/>
                                        </p:tgtEl>
                                        <p:attrNameLst>
                                          <p:attrName>ppt_x</p:attrName>
                                        </p:attrNameLst>
                                      </p:cBhvr>
                                      <p:tavLst>
                                        <p:tav tm="0">
                                          <p:val>
                                            <p:strVal val="#ppt_x"/>
                                          </p:val>
                                        </p:tav>
                                        <p:tav tm="100000">
                                          <p:val>
                                            <p:strVal val="#ppt_x"/>
                                          </p:val>
                                        </p:tav>
                                      </p:tavLst>
                                    </p:anim>
                                    <p:anim calcmode="lin" valueType="num">
                                      <p:cBhvr additive="base">
                                        <p:cTn id="71" dur="1500" fill="hold"/>
                                        <p:tgtEl>
                                          <p:spTgt spid="5"/>
                                        </p:tgtEl>
                                        <p:attrNameLst>
                                          <p:attrName>ppt_y</p:attrName>
                                        </p:attrNameLst>
                                      </p:cBhvr>
                                      <p:tavLst>
                                        <p:tav tm="0">
                                          <p:val>
                                            <p:strVal val="0-#ppt_h/2"/>
                                          </p:val>
                                        </p:tav>
                                        <p:tav tm="100000">
                                          <p:val>
                                            <p:strVal val="#ppt_y"/>
                                          </p:val>
                                        </p:tav>
                                      </p:tavLst>
                                    </p:anim>
                                  </p:childTnLst>
                                </p:cTn>
                              </p:par>
                              <p:par>
                                <p:cTn id="72" presetID="2" presetClass="entr" presetSubtype="1"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1500" fill="hold"/>
                                        <p:tgtEl>
                                          <p:spTgt spid="13"/>
                                        </p:tgtEl>
                                        <p:attrNameLst>
                                          <p:attrName>ppt_x</p:attrName>
                                        </p:attrNameLst>
                                      </p:cBhvr>
                                      <p:tavLst>
                                        <p:tav tm="0">
                                          <p:val>
                                            <p:strVal val="#ppt_x"/>
                                          </p:val>
                                        </p:tav>
                                        <p:tav tm="100000">
                                          <p:val>
                                            <p:strVal val="#ppt_x"/>
                                          </p:val>
                                        </p:tav>
                                      </p:tavLst>
                                    </p:anim>
                                    <p:anim calcmode="lin" valueType="num">
                                      <p:cBhvr additive="base">
                                        <p:cTn id="75" dur="1500" fill="hold"/>
                                        <p:tgtEl>
                                          <p:spTgt spid="13"/>
                                        </p:tgtEl>
                                        <p:attrNameLst>
                                          <p:attrName>ppt_y</p:attrName>
                                        </p:attrNameLst>
                                      </p:cBhvr>
                                      <p:tavLst>
                                        <p:tav tm="0">
                                          <p:val>
                                            <p:strVal val="0-#ppt_h/2"/>
                                          </p:val>
                                        </p:tav>
                                        <p:tav tm="100000">
                                          <p:val>
                                            <p:strVal val="#ppt_y"/>
                                          </p:val>
                                        </p:tav>
                                      </p:tavLst>
                                    </p:anim>
                                  </p:childTnLst>
                                </p:cTn>
                              </p:par>
                              <p:par>
                                <p:cTn id="76" presetID="2" presetClass="entr" presetSubtype="1"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1500" fill="hold"/>
                                        <p:tgtEl>
                                          <p:spTgt spid="12"/>
                                        </p:tgtEl>
                                        <p:attrNameLst>
                                          <p:attrName>ppt_x</p:attrName>
                                        </p:attrNameLst>
                                      </p:cBhvr>
                                      <p:tavLst>
                                        <p:tav tm="0">
                                          <p:val>
                                            <p:strVal val="#ppt_x"/>
                                          </p:val>
                                        </p:tav>
                                        <p:tav tm="100000">
                                          <p:val>
                                            <p:strVal val="#ppt_x"/>
                                          </p:val>
                                        </p:tav>
                                      </p:tavLst>
                                    </p:anim>
                                    <p:anim calcmode="lin" valueType="num">
                                      <p:cBhvr additive="base">
                                        <p:cTn id="79" dur="1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0855CF2-5C50-0874-F719-72E6BD590C7A}"/>
              </a:ext>
            </a:extLst>
          </p:cNvPr>
          <p:cNvSpPr/>
          <p:nvPr/>
        </p:nvSpPr>
        <p:spPr>
          <a:xfrm>
            <a:off x="0" y="713052"/>
            <a:ext cx="7692448" cy="66183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3A6BECB1-F287-389F-6BB9-FCB1623289A3}"/>
              </a:ext>
            </a:extLst>
          </p:cNvPr>
          <p:cNvGrpSpPr/>
          <p:nvPr/>
        </p:nvGrpSpPr>
        <p:grpSpPr>
          <a:xfrm>
            <a:off x="753264" y="1942912"/>
            <a:ext cx="6142263" cy="1569660"/>
            <a:chOff x="2068938" y="4340886"/>
            <a:chExt cx="5476764" cy="1569660"/>
          </a:xfrm>
        </p:grpSpPr>
        <p:sp>
          <p:nvSpPr>
            <p:cNvPr id="11" name="TextBox 10">
              <a:extLst>
                <a:ext uri="{FF2B5EF4-FFF2-40B4-BE49-F238E27FC236}">
                  <a16:creationId xmlns:a16="http://schemas.microsoft.com/office/drawing/2014/main" id="{3F2BC78F-6C25-B359-87D0-1B36144027DF}"/>
                </a:ext>
              </a:extLst>
            </p:cNvPr>
            <p:cNvSpPr txBox="1"/>
            <p:nvPr/>
          </p:nvSpPr>
          <p:spPr>
            <a:xfrm>
              <a:off x="2184396" y="4340886"/>
              <a:ext cx="5361306" cy="1569660"/>
            </a:xfrm>
            <a:prstGeom prst="rect">
              <a:avLst/>
            </a:prstGeom>
            <a:noFill/>
          </p:spPr>
          <p:txBody>
            <a:bodyPr wrap="square" rtlCol="0">
              <a:spAutoFit/>
            </a:bodyPr>
            <a:lstStyle/>
            <a:p>
              <a:pPr algn="just"/>
              <a:r>
                <a:rPr lang="en-US" sz="1600" dirty="0">
                  <a:solidFill>
                    <a:schemeClr val="accent5">
                      <a:lumMod val="75000"/>
                    </a:schemeClr>
                  </a:solidFill>
                  <a:latin typeface="Montserrat" panose="00000500000000000000" pitchFamily="50" charset="0"/>
                </a:rPr>
                <a:t>Cổng dịch vụ dành cho doanh nghiệp khởi tạo luồng chữ ký cho một nhóm người sử dụng chữ ký số, </a:t>
              </a:r>
              <a:r>
                <a:rPr lang="vi-VN" sz="1600" dirty="0">
                  <a:solidFill>
                    <a:schemeClr val="accent5">
                      <a:lumMod val="75000"/>
                    </a:schemeClr>
                  </a:solidFill>
                  <a:latin typeface="Montserrat" panose="00000500000000000000" pitchFamily="50" charset="0"/>
                </a:rPr>
                <a:t>cụ thể là ký vào tài liệu đã được tải lên hệ thống. Tại đây, người dùng sẽ chọn một trong các phương thức ký (Smart-ID, USB Token, Electronic-ID,...) để ký điện tử vào tài liệu dựa trên trang xem cổng chung.</a:t>
              </a:r>
              <a:endParaRPr lang="en-US" sz="1600" b="0" i="0" dirty="0">
                <a:solidFill>
                  <a:schemeClr val="accent5">
                    <a:lumMod val="75000"/>
                  </a:schemeClr>
                </a:solidFill>
                <a:effectLst/>
                <a:latin typeface="Montserrat" panose="00000500000000000000" pitchFamily="50" charset="0"/>
              </a:endParaRPr>
            </a:p>
          </p:txBody>
        </p:sp>
        <p:sp>
          <p:nvSpPr>
            <p:cNvPr id="24" name="Oval 23">
              <a:extLst>
                <a:ext uri="{FF2B5EF4-FFF2-40B4-BE49-F238E27FC236}">
                  <a16:creationId xmlns:a16="http://schemas.microsoft.com/office/drawing/2014/main" id="{9AF2C07E-6849-ACF0-4839-5283111F0796}"/>
                </a:ext>
              </a:extLst>
            </p:cNvPr>
            <p:cNvSpPr/>
            <p:nvPr/>
          </p:nvSpPr>
          <p:spPr>
            <a:xfrm>
              <a:off x="2068938" y="4442494"/>
              <a:ext cx="91440" cy="9144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ACC8DB80-4BF5-C5F0-CC70-CD295A6D086C}"/>
              </a:ext>
            </a:extLst>
          </p:cNvPr>
          <p:cNvGrpSpPr/>
          <p:nvPr/>
        </p:nvGrpSpPr>
        <p:grpSpPr>
          <a:xfrm>
            <a:off x="761343" y="3788209"/>
            <a:ext cx="6169762" cy="584775"/>
            <a:chOff x="7165041" y="5449738"/>
            <a:chExt cx="5121003" cy="584775"/>
          </a:xfrm>
        </p:grpSpPr>
        <p:sp>
          <p:nvSpPr>
            <p:cNvPr id="22" name="TextBox 21">
              <a:extLst>
                <a:ext uri="{FF2B5EF4-FFF2-40B4-BE49-F238E27FC236}">
                  <a16:creationId xmlns:a16="http://schemas.microsoft.com/office/drawing/2014/main" id="{D8E60091-36F9-CFB4-F821-DE73778B6F28}"/>
                </a:ext>
              </a:extLst>
            </p:cNvPr>
            <p:cNvSpPr txBox="1"/>
            <p:nvPr/>
          </p:nvSpPr>
          <p:spPr>
            <a:xfrm>
              <a:off x="7298965" y="5449738"/>
              <a:ext cx="4987079" cy="584775"/>
            </a:xfrm>
            <a:prstGeom prst="rect">
              <a:avLst/>
            </a:prstGeom>
            <a:noFill/>
          </p:spPr>
          <p:txBody>
            <a:bodyPr wrap="square" rtlCol="0">
              <a:spAutoFit/>
            </a:bodyPr>
            <a:lstStyle/>
            <a:p>
              <a:pPr algn="just"/>
              <a:r>
                <a:rPr lang="vi-VN" sz="1600" dirty="0">
                  <a:solidFill>
                    <a:schemeClr val="accent5">
                      <a:lumMod val="75000"/>
                    </a:schemeClr>
                  </a:solidFill>
                  <a:latin typeface="Montserrat" panose="00000500000000000000" pitchFamily="50" charset="0"/>
                </a:rPr>
                <a:t>Cung cấp xác minh chữ ký số trên các tài liệu đã có chữ ký dựa trên Cơ quan chứng nhận đáng tin cậy</a:t>
              </a:r>
              <a:r>
                <a:rPr lang="en-US" sz="1600" dirty="0">
                  <a:solidFill>
                    <a:schemeClr val="accent5">
                      <a:lumMod val="75000"/>
                    </a:schemeClr>
                  </a:solidFill>
                  <a:latin typeface="Montserrat" panose="00000500000000000000" pitchFamily="50" charset="0"/>
                </a:rPr>
                <a:t>.</a:t>
              </a:r>
            </a:p>
          </p:txBody>
        </p:sp>
        <p:sp>
          <p:nvSpPr>
            <p:cNvPr id="26" name="Oval 25">
              <a:extLst>
                <a:ext uri="{FF2B5EF4-FFF2-40B4-BE49-F238E27FC236}">
                  <a16:creationId xmlns:a16="http://schemas.microsoft.com/office/drawing/2014/main" id="{CE7189E1-35A0-97C0-251D-7AABFBA6B0B8}"/>
                </a:ext>
              </a:extLst>
            </p:cNvPr>
            <p:cNvSpPr/>
            <p:nvPr/>
          </p:nvSpPr>
          <p:spPr>
            <a:xfrm>
              <a:off x="7165041" y="5583185"/>
              <a:ext cx="72570" cy="9144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1B11276F-6730-EED1-F398-0044CD0B3E7A}"/>
              </a:ext>
            </a:extLst>
          </p:cNvPr>
          <p:cNvSpPr/>
          <p:nvPr/>
        </p:nvSpPr>
        <p:spPr>
          <a:xfrm>
            <a:off x="-10593" y="5277579"/>
            <a:ext cx="12202593" cy="15804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2EF0C5B-C9B5-7B72-2FFD-601EE7D69B12}"/>
              </a:ext>
            </a:extLst>
          </p:cNvPr>
          <p:cNvSpPr txBox="1"/>
          <p:nvPr/>
        </p:nvSpPr>
        <p:spPr>
          <a:xfrm>
            <a:off x="650713" y="764328"/>
            <a:ext cx="6420843" cy="584775"/>
          </a:xfrm>
          <a:prstGeom prst="rect">
            <a:avLst/>
          </a:prstGeom>
          <a:noFill/>
        </p:spPr>
        <p:txBody>
          <a:bodyPr wrap="square" rtlCol="0">
            <a:spAutoFit/>
          </a:bodyPr>
          <a:lstStyle/>
          <a:p>
            <a:r>
              <a:rPr lang="en-US" sz="3200" b="1" dirty="0" err="1">
                <a:solidFill>
                  <a:srgbClr val="FFC000"/>
                </a:solidFill>
                <a:latin typeface="Montserrat" panose="00000500000000000000" pitchFamily="50" charset="0"/>
              </a:rPr>
              <a:t>GoPaperless</a:t>
            </a:r>
            <a:r>
              <a:rPr lang="en-US" sz="3200" b="1" dirty="0">
                <a:solidFill>
                  <a:srgbClr val="FFC000"/>
                </a:solidFill>
                <a:latin typeface="Montserrat" panose="00000500000000000000" pitchFamily="50" charset="0"/>
              </a:rPr>
              <a:t> Gateway</a:t>
            </a:r>
            <a:endParaRPr lang="en-US" sz="3200" b="1" i="0" dirty="0">
              <a:solidFill>
                <a:srgbClr val="FFC000"/>
              </a:solidFill>
              <a:effectLst/>
              <a:latin typeface="Montserrat" panose="00000500000000000000" pitchFamily="50" charset="0"/>
            </a:endParaRPr>
          </a:p>
        </p:txBody>
      </p:sp>
      <p:grpSp>
        <p:nvGrpSpPr>
          <p:cNvPr id="49" name="Group 48">
            <a:extLst>
              <a:ext uri="{FF2B5EF4-FFF2-40B4-BE49-F238E27FC236}">
                <a16:creationId xmlns:a16="http://schemas.microsoft.com/office/drawing/2014/main" id="{CB527C06-0AF9-20C9-585E-140D950525FC}"/>
              </a:ext>
            </a:extLst>
          </p:cNvPr>
          <p:cNvGrpSpPr/>
          <p:nvPr/>
        </p:nvGrpSpPr>
        <p:grpSpPr>
          <a:xfrm>
            <a:off x="8077574" y="2007343"/>
            <a:ext cx="3720549" cy="2888479"/>
            <a:chOff x="8274127" y="1786071"/>
            <a:chExt cx="3720549" cy="2888479"/>
          </a:xfrm>
        </p:grpSpPr>
        <p:sp>
          <p:nvSpPr>
            <p:cNvPr id="28" name="Rectangle 27">
              <a:extLst>
                <a:ext uri="{FF2B5EF4-FFF2-40B4-BE49-F238E27FC236}">
                  <a16:creationId xmlns:a16="http://schemas.microsoft.com/office/drawing/2014/main" id="{9AC6BBF9-6DD3-A07F-E847-7F3C89B843DC}"/>
                </a:ext>
              </a:extLst>
            </p:cNvPr>
            <p:cNvSpPr/>
            <p:nvPr/>
          </p:nvSpPr>
          <p:spPr>
            <a:xfrm>
              <a:off x="8274127" y="1786071"/>
              <a:ext cx="3720549" cy="288847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E5E236FC-B273-C489-4FFC-0D62EBD54555}"/>
                </a:ext>
              </a:extLst>
            </p:cNvPr>
            <p:cNvGrpSpPr/>
            <p:nvPr/>
          </p:nvGrpSpPr>
          <p:grpSpPr>
            <a:xfrm>
              <a:off x="8436001" y="2529951"/>
              <a:ext cx="429876" cy="447245"/>
              <a:chOff x="6996546" y="3662223"/>
              <a:chExt cx="914400" cy="951346"/>
            </a:xfrm>
          </p:grpSpPr>
          <p:sp>
            <p:nvSpPr>
              <p:cNvPr id="16" name="Rectangle: Rounded Corners 15">
                <a:extLst>
                  <a:ext uri="{FF2B5EF4-FFF2-40B4-BE49-F238E27FC236}">
                    <a16:creationId xmlns:a16="http://schemas.microsoft.com/office/drawing/2014/main" id="{191FA449-CEBE-E307-0C69-85C5F74A07D3}"/>
                  </a:ext>
                </a:extLst>
              </p:cNvPr>
              <p:cNvSpPr/>
              <p:nvPr/>
            </p:nvSpPr>
            <p:spPr>
              <a:xfrm>
                <a:off x="6996546" y="3662223"/>
                <a:ext cx="914400" cy="951346"/>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Branching diagram outline">
                <a:extLst>
                  <a:ext uri="{FF2B5EF4-FFF2-40B4-BE49-F238E27FC236}">
                    <a16:creationId xmlns:a16="http://schemas.microsoft.com/office/drawing/2014/main" id="{0E123BC2-921D-DC9D-2824-D135036DB78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7557" y="3860939"/>
                <a:ext cx="609462" cy="609462"/>
              </a:xfrm>
              <a:prstGeom prst="rect">
                <a:avLst/>
              </a:prstGeom>
            </p:spPr>
          </p:pic>
        </p:grpSp>
        <p:sp>
          <p:nvSpPr>
            <p:cNvPr id="20" name="TextBox 19">
              <a:extLst>
                <a:ext uri="{FF2B5EF4-FFF2-40B4-BE49-F238E27FC236}">
                  <a16:creationId xmlns:a16="http://schemas.microsoft.com/office/drawing/2014/main" id="{272C6C86-2545-E357-3C7E-7B2AF519B392}"/>
                </a:ext>
              </a:extLst>
            </p:cNvPr>
            <p:cNvSpPr txBox="1"/>
            <p:nvPr/>
          </p:nvSpPr>
          <p:spPr>
            <a:xfrm>
              <a:off x="8650939" y="1878495"/>
              <a:ext cx="3119344" cy="369332"/>
            </a:xfrm>
            <a:prstGeom prst="rect">
              <a:avLst/>
            </a:prstGeom>
            <a:noFill/>
          </p:spPr>
          <p:txBody>
            <a:bodyPr wrap="square" rtlCol="0">
              <a:spAutoFit/>
            </a:bodyPr>
            <a:lstStyle/>
            <a:p>
              <a:pPr algn="ctr"/>
              <a:r>
                <a:rPr lang="en-US" b="1" i="0">
                  <a:solidFill>
                    <a:schemeClr val="accent5">
                      <a:lumMod val="50000"/>
                    </a:schemeClr>
                  </a:solidFill>
                  <a:effectLst/>
                  <a:latin typeface="Montserrat" panose="00000500000000000000" pitchFamily="50" charset="0"/>
                </a:rPr>
                <a:t>SIGNING METHODS</a:t>
              </a:r>
              <a:endParaRPr lang="en-US" b="1" i="0" dirty="0">
                <a:solidFill>
                  <a:schemeClr val="accent5">
                    <a:lumMod val="50000"/>
                  </a:schemeClr>
                </a:solidFill>
                <a:effectLst/>
                <a:latin typeface="Montserrat" panose="00000500000000000000" pitchFamily="50" charset="0"/>
              </a:endParaRPr>
            </a:p>
          </p:txBody>
        </p:sp>
        <p:sp>
          <p:nvSpPr>
            <p:cNvPr id="39" name="TextBox 38">
              <a:extLst>
                <a:ext uri="{FF2B5EF4-FFF2-40B4-BE49-F238E27FC236}">
                  <a16:creationId xmlns:a16="http://schemas.microsoft.com/office/drawing/2014/main" id="{8BDBF1DA-25FB-22A3-B670-17ECD99A91BB}"/>
                </a:ext>
              </a:extLst>
            </p:cNvPr>
            <p:cNvSpPr txBox="1"/>
            <p:nvPr/>
          </p:nvSpPr>
          <p:spPr>
            <a:xfrm>
              <a:off x="9154244" y="2584296"/>
              <a:ext cx="1846181" cy="338554"/>
            </a:xfrm>
            <a:prstGeom prst="rect">
              <a:avLst/>
            </a:prstGeom>
            <a:noFill/>
          </p:spPr>
          <p:txBody>
            <a:bodyPr wrap="square" rtlCol="0">
              <a:spAutoFit/>
            </a:bodyPr>
            <a:lstStyle/>
            <a:p>
              <a:r>
                <a:rPr lang="en-US" sz="1600" dirty="0">
                  <a:solidFill>
                    <a:schemeClr val="accent5">
                      <a:lumMod val="75000"/>
                    </a:schemeClr>
                  </a:solidFill>
                  <a:latin typeface="Montserrat" panose="00000500000000000000" pitchFamily="50" charset="0"/>
                </a:rPr>
                <a:t>Smart-ID</a:t>
              </a:r>
            </a:p>
          </p:txBody>
        </p:sp>
        <p:sp>
          <p:nvSpPr>
            <p:cNvPr id="40" name="TextBox 39">
              <a:extLst>
                <a:ext uri="{FF2B5EF4-FFF2-40B4-BE49-F238E27FC236}">
                  <a16:creationId xmlns:a16="http://schemas.microsoft.com/office/drawing/2014/main" id="{792BABF1-760C-70A2-0C86-6ABE7A497947}"/>
                </a:ext>
              </a:extLst>
            </p:cNvPr>
            <p:cNvSpPr txBox="1"/>
            <p:nvPr/>
          </p:nvSpPr>
          <p:spPr>
            <a:xfrm>
              <a:off x="9154243" y="4072746"/>
              <a:ext cx="1846181" cy="338554"/>
            </a:xfrm>
            <a:prstGeom prst="rect">
              <a:avLst/>
            </a:prstGeom>
            <a:noFill/>
          </p:spPr>
          <p:txBody>
            <a:bodyPr wrap="square" rtlCol="0">
              <a:spAutoFit/>
            </a:bodyPr>
            <a:lstStyle/>
            <a:p>
              <a:r>
                <a:rPr lang="en-US" sz="1600" dirty="0">
                  <a:solidFill>
                    <a:schemeClr val="accent5">
                      <a:lumMod val="75000"/>
                    </a:schemeClr>
                  </a:solidFill>
                  <a:latin typeface="Montserrat" panose="00000500000000000000" pitchFamily="50" charset="0"/>
                </a:rPr>
                <a:t>Electronic-ID</a:t>
              </a:r>
            </a:p>
          </p:txBody>
        </p:sp>
        <p:sp>
          <p:nvSpPr>
            <p:cNvPr id="41" name="TextBox 40">
              <a:extLst>
                <a:ext uri="{FF2B5EF4-FFF2-40B4-BE49-F238E27FC236}">
                  <a16:creationId xmlns:a16="http://schemas.microsoft.com/office/drawing/2014/main" id="{F4F03512-09F8-1472-5B4E-4C9FA075C7ED}"/>
                </a:ext>
              </a:extLst>
            </p:cNvPr>
            <p:cNvSpPr txBox="1"/>
            <p:nvPr/>
          </p:nvSpPr>
          <p:spPr>
            <a:xfrm>
              <a:off x="9154244" y="3328521"/>
              <a:ext cx="1846181" cy="338554"/>
            </a:xfrm>
            <a:prstGeom prst="rect">
              <a:avLst/>
            </a:prstGeom>
            <a:noFill/>
          </p:spPr>
          <p:txBody>
            <a:bodyPr wrap="square" rtlCol="0">
              <a:spAutoFit/>
            </a:bodyPr>
            <a:lstStyle/>
            <a:p>
              <a:r>
                <a:rPr lang="en-US" sz="1600" dirty="0">
                  <a:solidFill>
                    <a:schemeClr val="accent5">
                      <a:lumMod val="75000"/>
                    </a:schemeClr>
                  </a:solidFill>
                  <a:latin typeface="Montserrat" panose="00000500000000000000" pitchFamily="50" charset="0"/>
                </a:rPr>
                <a:t>USB Token</a:t>
              </a:r>
            </a:p>
          </p:txBody>
        </p:sp>
        <p:grpSp>
          <p:nvGrpSpPr>
            <p:cNvPr id="42" name="Group 41">
              <a:extLst>
                <a:ext uri="{FF2B5EF4-FFF2-40B4-BE49-F238E27FC236}">
                  <a16:creationId xmlns:a16="http://schemas.microsoft.com/office/drawing/2014/main" id="{347AC560-AD3E-C7F7-4D03-8564A1DDD12A}"/>
                </a:ext>
              </a:extLst>
            </p:cNvPr>
            <p:cNvGrpSpPr/>
            <p:nvPr/>
          </p:nvGrpSpPr>
          <p:grpSpPr>
            <a:xfrm>
              <a:off x="8436001" y="3263672"/>
              <a:ext cx="429876" cy="447245"/>
              <a:chOff x="6959464" y="3662223"/>
              <a:chExt cx="914400" cy="951346"/>
            </a:xfrm>
          </p:grpSpPr>
          <p:sp>
            <p:nvSpPr>
              <p:cNvPr id="43" name="Rectangle: Rounded Corners 42">
                <a:extLst>
                  <a:ext uri="{FF2B5EF4-FFF2-40B4-BE49-F238E27FC236}">
                    <a16:creationId xmlns:a16="http://schemas.microsoft.com/office/drawing/2014/main" id="{B2DFE956-BE00-E4B4-E0C9-3A1954AD4CF2}"/>
                  </a:ext>
                </a:extLst>
              </p:cNvPr>
              <p:cNvSpPr/>
              <p:nvPr/>
            </p:nvSpPr>
            <p:spPr>
              <a:xfrm>
                <a:off x="6959464" y="3662223"/>
                <a:ext cx="914400" cy="951346"/>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Graphic 43" descr="Branching diagram outline">
                <a:extLst>
                  <a:ext uri="{FF2B5EF4-FFF2-40B4-BE49-F238E27FC236}">
                    <a16:creationId xmlns:a16="http://schemas.microsoft.com/office/drawing/2014/main" id="{AE55A4E5-3CE2-48D3-177E-F915428F869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7557" y="3860939"/>
                <a:ext cx="609462" cy="609462"/>
              </a:xfrm>
              <a:prstGeom prst="rect">
                <a:avLst/>
              </a:prstGeom>
            </p:spPr>
          </p:pic>
        </p:grpSp>
        <p:grpSp>
          <p:nvGrpSpPr>
            <p:cNvPr id="45" name="Group 44">
              <a:extLst>
                <a:ext uri="{FF2B5EF4-FFF2-40B4-BE49-F238E27FC236}">
                  <a16:creationId xmlns:a16="http://schemas.microsoft.com/office/drawing/2014/main" id="{83ED04B7-9F18-E77E-BA00-3E468847FAC2}"/>
                </a:ext>
              </a:extLst>
            </p:cNvPr>
            <p:cNvGrpSpPr/>
            <p:nvPr/>
          </p:nvGrpSpPr>
          <p:grpSpPr>
            <a:xfrm>
              <a:off x="8436001" y="4013565"/>
              <a:ext cx="429876" cy="447245"/>
              <a:chOff x="6959464" y="3662223"/>
              <a:chExt cx="914400" cy="951346"/>
            </a:xfrm>
          </p:grpSpPr>
          <p:sp>
            <p:nvSpPr>
              <p:cNvPr id="46" name="Rectangle: Rounded Corners 45">
                <a:extLst>
                  <a:ext uri="{FF2B5EF4-FFF2-40B4-BE49-F238E27FC236}">
                    <a16:creationId xmlns:a16="http://schemas.microsoft.com/office/drawing/2014/main" id="{FE002867-A60A-6B64-1438-6EE5585391F0}"/>
                  </a:ext>
                </a:extLst>
              </p:cNvPr>
              <p:cNvSpPr/>
              <p:nvPr/>
            </p:nvSpPr>
            <p:spPr>
              <a:xfrm>
                <a:off x="6959464" y="3662223"/>
                <a:ext cx="914400" cy="951346"/>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Graphic 46" descr="Branching diagram outline">
                <a:extLst>
                  <a:ext uri="{FF2B5EF4-FFF2-40B4-BE49-F238E27FC236}">
                    <a16:creationId xmlns:a16="http://schemas.microsoft.com/office/drawing/2014/main" id="{EFC7E3FD-4420-0B40-81E9-D6741D4E46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7557" y="3860939"/>
                <a:ext cx="609462" cy="609462"/>
              </a:xfrm>
              <a:prstGeom prst="rect">
                <a:avLst/>
              </a:prstGeom>
            </p:spPr>
          </p:pic>
        </p:grpSp>
      </p:grpSp>
      <p:sp>
        <p:nvSpPr>
          <p:cNvPr id="5" name="Oval 4">
            <a:extLst>
              <a:ext uri="{FF2B5EF4-FFF2-40B4-BE49-F238E27FC236}">
                <a16:creationId xmlns:a16="http://schemas.microsoft.com/office/drawing/2014/main" id="{F466E096-891F-BCC8-FCEE-2058BC1E046B}"/>
              </a:ext>
            </a:extLst>
          </p:cNvPr>
          <p:cNvSpPr/>
          <p:nvPr/>
        </p:nvSpPr>
        <p:spPr>
          <a:xfrm>
            <a:off x="650713" y="647104"/>
            <a:ext cx="102551" cy="9144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ADCECD3-FDD7-D9C6-4EA3-582C3BA61F57}"/>
              </a:ext>
            </a:extLst>
          </p:cNvPr>
          <p:cNvSpPr/>
          <p:nvPr/>
        </p:nvSpPr>
        <p:spPr>
          <a:xfrm>
            <a:off x="7020280" y="659996"/>
            <a:ext cx="102551" cy="9144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9C839AE-1032-B54A-FB87-37863DFB700F}"/>
              </a:ext>
            </a:extLst>
          </p:cNvPr>
          <p:cNvCxnSpPr>
            <a:endCxn id="5" idx="0"/>
          </p:cNvCxnSpPr>
          <p:nvPr/>
        </p:nvCxnSpPr>
        <p:spPr>
          <a:xfrm>
            <a:off x="701988" y="0"/>
            <a:ext cx="1" cy="64710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E57FA24-5DD4-3146-6BB5-17A01D23C725}"/>
              </a:ext>
            </a:extLst>
          </p:cNvPr>
          <p:cNvCxnSpPr/>
          <p:nvPr/>
        </p:nvCxnSpPr>
        <p:spPr>
          <a:xfrm>
            <a:off x="7071554" y="0"/>
            <a:ext cx="1" cy="64710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94622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ppt_x"/>
                                          </p:val>
                                        </p:tav>
                                        <p:tav tm="100000">
                                          <p:val>
                                            <p:strVal val="#ppt_x"/>
                                          </p:val>
                                        </p:tav>
                                      </p:tavLst>
                                    </p:anim>
                                    <p:anim calcmode="lin" valueType="num">
                                      <p:cBhvr additive="base">
                                        <p:cTn id="12" dur="1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750" fill="hold"/>
                                        <p:tgtEl>
                                          <p:spTgt spid="49"/>
                                        </p:tgtEl>
                                        <p:attrNameLst>
                                          <p:attrName>ppt_x</p:attrName>
                                        </p:attrNameLst>
                                      </p:cBhvr>
                                      <p:tavLst>
                                        <p:tav tm="0">
                                          <p:val>
                                            <p:strVal val="1+#ppt_w/2"/>
                                          </p:val>
                                        </p:tav>
                                        <p:tav tm="100000">
                                          <p:val>
                                            <p:strVal val="#ppt_x"/>
                                          </p:val>
                                        </p:tav>
                                      </p:tavLst>
                                    </p:anim>
                                    <p:anim calcmode="lin" valueType="num">
                                      <p:cBhvr additive="base">
                                        <p:cTn id="18" dur="75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12919" y="-860612"/>
            <a:ext cx="12204919" cy="7718612"/>
          </a:xfrm>
          <a:prstGeom prst="rect">
            <a:avLst/>
          </a:prstGeom>
        </p:spPr>
      </p:pic>
      <p:sp>
        <p:nvSpPr>
          <p:cNvPr id="2" name="TextBox 1">
            <a:extLst>
              <a:ext uri="{FF2B5EF4-FFF2-40B4-BE49-F238E27FC236}">
                <a16:creationId xmlns:a16="http://schemas.microsoft.com/office/drawing/2014/main" id="{EE570491-0524-D78D-4346-F4FAE32BC72A}"/>
              </a:ext>
            </a:extLst>
          </p:cNvPr>
          <p:cNvSpPr txBox="1"/>
          <p:nvPr/>
        </p:nvSpPr>
        <p:spPr>
          <a:xfrm>
            <a:off x="617492" y="215370"/>
            <a:ext cx="11147816" cy="553998"/>
          </a:xfrm>
          <a:prstGeom prst="rect">
            <a:avLst/>
          </a:prstGeom>
          <a:noFill/>
        </p:spPr>
        <p:txBody>
          <a:bodyPr wrap="square" rtlCol="0">
            <a:spAutoFit/>
          </a:bodyPr>
          <a:lstStyle/>
          <a:p>
            <a:pPr algn="ctr"/>
            <a:r>
              <a:rPr lang="en-US" sz="3000" b="1" dirty="0">
                <a:solidFill>
                  <a:schemeClr val="accent5">
                    <a:lumMod val="75000"/>
                  </a:schemeClr>
                </a:solidFill>
                <a:latin typeface="Montserrat" panose="00000500000000000000" pitchFamily="50" charset="0"/>
              </a:rPr>
              <a:t>TẠO LUỒNG KÝ SỐ</a:t>
            </a:r>
          </a:p>
        </p:txBody>
      </p:sp>
      <p:sp>
        <p:nvSpPr>
          <p:cNvPr id="6" name="TextBox 5">
            <a:extLst>
              <a:ext uri="{FF2B5EF4-FFF2-40B4-BE49-F238E27FC236}">
                <a16:creationId xmlns:a16="http://schemas.microsoft.com/office/drawing/2014/main" id="{F360C91B-06B5-9AD1-7C76-241EF18E9000}"/>
              </a:ext>
            </a:extLst>
          </p:cNvPr>
          <p:cNvSpPr txBox="1"/>
          <p:nvPr/>
        </p:nvSpPr>
        <p:spPr>
          <a:xfrm>
            <a:off x="782167" y="999728"/>
            <a:ext cx="8206037" cy="338554"/>
          </a:xfrm>
          <a:prstGeom prst="rect">
            <a:avLst/>
          </a:prstGeom>
          <a:noFill/>
        </p:spPr>
        <p:txBody>
          <a:bodyPr wrap="square" rtlCol="0">
            <a:spAutoFit/>
          </a:bodyPr>
          <a:lstStyle/>
          <a:p>
            <a:r>
              <a:rPr lang="en-US" sz="1600" b="1" dirty="0">
                <a:solidFill>
                  <a:srgbClr val="0070C0"/>
                </a:solidFill>
                <a:latin typeface="Montserrat" panose="00000500000000000000" pitchFamily="50" charset="0"/>
              </a:rPr>
              <a:t>Bước 1</a:t>
            </a:r>
            <a:r>
              <a:rPr lang="en-US" sz="1600" dirty="0">
                <a:solidFill>
                  <a:srgbClr val="0070C0"/>
                </a:solidFill>
                <a:latin typeface="Montserrat" panose="00000500000000000000" pitchFamily="50" charset="0"/>
              </a:rPr>
              <a:t>: Truy cập vào link: </a:t>
            </a:r>
            <a:r>
              <a:rPr lang="en-US" sz="1600" dirty="0" err="1">
                <a:solidFill>
                  <a:srgbClr val="0070C0"/>
                </a:solidFill>
                <a:latin typeface="Montserrat" panose="00000500000000000000" pitchFamily="50" charset="0"/>
                <a:hlinkClick r:id="rId4">
                  <a:extLst>
                    <a:ext uri="{A12FA001-AC4F-418D-AE19-62706E023703}">
                      <ahyp:hlinkClr xmlns:ahyp="http://schemas.microsoft.com/office/drawing/2018/hyperlinkcolor" val="tx"/>
                    </a:ext>
                  </a:extLst>
                </a:hlinkClick>
              </a:rPr>
              <a:t>GoPaperless</a:t>
            </a:r>
            <a:r>
              <a:rPr lang="en-US" sz="1600" dirty="0">
                <a:solidFill>
                  <a:srgbClr val="0070C0"/>
                </a:solidFill>
                <a:latin typeface="Montserrat" panose="00000500000000000000" pitchFamily="50" charset="0"/>
                <a:hlinkClick r:id="rId4">
                  <a:extLst>
                    <a:ext uri="{A12FA001-AC4F-418D-AE19-62706E023703}">
                      <ahyp:hlinkClr xmlns:ahyp="http://schemas.microsoft.com/office/drawing/2018/hyperlinkcolor" val="tx"/>
                    </a:ext>
                  </a:extLst>
                </a:hlinkClick>
              </a:rPr>
              <a:t> SA (mobile-</a:t>
            </a:r>
            <a:r>
              <a:rPr lang="en-US" sz="1600" dirty="0" err="1">
                <a:solidFill>
                  <a:srgbClr val="0070C0"/>
                </a:solidFill>
                <a:latin typeface="Montserrat" panose="00000500000000000000" pitchFamily="50" charset="0"/>
                <a:hlinkClick r:id="rId4">
                  <a:extLst>
                    <a:ext uri="{A12FA001-AC4F-418D-AE19-62706E023703}">
                      <ahyp:hlinkClr xmlns:ahyp="http://schemas.microsoft.com/office/drawing/2018/hyperlinkcolor" val="tx"/>
                    </a:ext>
                  </a:extLst>
                </a:hlinkClick>
              </a:rPr>
              <a:t>id.vn</a:t>
            </a:r>
            <a:r>
              <a:rPr lang="en-US" sz="1600" dirty="0">
                <a:solidFill>
                  <a:srgbClr val="0070C0"/>
                </a:solidFill>
                <a:latin typeface="Montserrat" panose="00000500000000000000" pitchFamily="50" charset="0"/>
                <a:hlinkClick r:id="rId4">
                  <a:extLst>
                    <a:ext uri="{A12FA001-AC4F-418D-AE19-62706E023703}">
                      <ahyp:hlinkClr xmlns:ahyp="http://schemas.microsoft.com/office/drawing/2018/hyperlinkcolor" val="tx"/>
                    </a:ext>
                  </a:extLst>
                </a:hlinkClick>
              </a:rPr>
              <a:t>)</a:t>
            </a:r>
            <a:endParaRPr lang="en-US" sz="1600" dirty="0">
              <a:solidFill>
                <a:srgbClr val="0070C0"/>
              </a:solidFill>
              <a:latin typeface="Montserrat" panose="00000500000000000000" pitchFamily="50" charset="0"/>
            </a:endParaRPr>
          </a:p>
        </p:txBody>
      </p:sp>
      <p:pic>
        <p:nvPicPr>
          <p:cNvPr id="8" name="Picture 7">
            <a:extLst>
              <a:ext uri="{FF2B5EF4-FFF2-40B4-BE49-F238E27FC236}">
                <a16:creationId xmlns:a16="http://schemas.microsoft.com/office/drawing/2014/main" id="{C2B96F56-31F4-C7D6-2511-9FE62711987D}"/>
              </a:ext>
            </a:extLst>
          </p:cNvPr>
          <p:cNvPicPr>
            <a:picLocks noChangeAspect="1"/>
          </p:cNvPicPr>
          <p:nvPr/>
        </p:nvPicPr>
        <p:blipFill rotWithShape="1">
          <a:blip r:embed="rId5"/>
          <a:srcRect t="11037"/>
          <a:stretch/>
        </p:blipFill>
        <p:spPr>
          <a:xfrm>
            <a:off x="782167" y="1466571"/>
            <a:ext cx="9144000" cy="2788942"/>
          </a:xfrm>
          <a:prstGeom prst="rect">
            <a:avLst/>
          </a:prstGeom>
        </p:spPr>
      </p:pic>
      <p:sp>
        <p:nvSpPr>
          <p:cNvPr id="13" name="Rectangle 12">
            <a:extLst>
              <a:ext uri="{FF2B5EF4-FFF2-40B4-BE49-F238E27FC236}">
                <a16:creationId xmlns:a16="http://schemas.microsoft.com/office/drawing/2014/main" id="{8A17D72B-2774-16CE-A76B-921ED81ECA25}"/>
              </a:ext>
            </a:extLst>
          </p:cNvPr>
          <p:cNvSpPr/>
          <p:nvPr/>
        </p:nvSpPr>
        <p:spPr>
          <a:xfrm>
            <a:off x="4941420" y="3271678"/>
            <a:ext cx="825494" cy="37362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33C16F79-9C54-1D88-8898-4F7B86C29881}"/>
              </a:ext>
            </a:extLst>
          </p:cNvPr>
          <p:cNvGrpSpPr/>
          <p:nvPr/>
        </p:nvGrpSpPr>
        <p:grpSpPr>
          <a:xfrm>
            <a:off x="5691380" y="1635577"/>
            <a:ext cx="5515873" cy="553998"/>
            <a:chOff x="5915783" y="1824934"/>
            <a:chExt cx="5515873" cy="553998"/>
          </a:xfrm>
        </p:grpSpPr>
        <p:sp>
          <p:nvSpPr>
            <p:cNvPr id="17" name="Speech Bubble: Rectangle with Corners Rounded 16">
              <a:extLst>
                <a:ext uri="{FF2B5EF4-FFF2-40B4-BE49-F238E27FC236}">
                  <a16:creationId xmlns:a16="http://schemas.microsoft.com/office/drawing/2014/main" id="{8E75CEC1-5651-B19D-B576-A4E5ECC93D3B}"/>
                </a:ext>
              </a:extLst>
            </p:cNvPr>
            <p:cNvSpPr/>
            <p:nvPr/>
          </p:nvSpPr>
          <p:spPr>
            <a:xfrm>
              <a:off x="5915783" y="1824934"/>
              <a:ext cx="5440339" cy="553998"/>
            </a:xfrm>
            <a:prstGeom prst="wedgeRoundRectCallou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D0AAB4C-0EC6-FF29-2778-1EDDE3B6317B}"/>
                </a:ext>
              </a:extLst>
            </p:cNvPr>
            <p:cNvSpPr txBox="1"/>
            <p:nvPr/>
          </p:nvSpPr>
          <p:spPr>
            <a:xfrm>
              <a:off x="6086476" y="1918408"/>
              <a:ext cx="5345180" cy="338554"/>
            </a:xfrm>
            <a:prstGeom prst="rect">
              <a:avLst/>
            </a:prstGeom>
            <a:noFill/>
          </p:spPr>
          <p:txBody>
            <a:bodyPr wrap="square" rtlCol="0">
              <a:spAutoFit/>
            </a:bodyPr>
            <a:lstStyle/>
            <a:p>
              <a:r>
                <a:rPr lang="en-US" sz="1600" b="1" dirty="0">
                  <a:solidFill>
                    <a:schemeClr val="bg1"/>
                  </a:solidFill>
                  <a:latin typeface="Montserrat" panose="00000500000000000000" pitchFamily="50" charset="0"/>
                </a:rPr>
                <a:t>Bước 2</a:t>
              </a:r>
              <a:r>
                <a:rPr lang="en-US" sz="1600" dirty="0">
                  <a:solidFill>
                    <a:schemeClr val="bg1"/>
                  </a:solidFill>
                  <a:latin typeface="Montserrat" panose="00000500000000000000" pitchFamily="50" charset="0"/>
                </a:rPr>
                <a:t>: Nhấn hoặc kéo và thẻ file cần ký tại đây </a:t>
              </a:r>
            </a:p>
          </p:txBody>
        </p:sp>
      </p:grpSp>
      <p:cxnSp>
        <p:nvCxnSpPr>
          <p:cNvPr id="16" name="Straight Arrow Connector 15">
            <a:extLst>
              <a:ext uri="{FF2B5EF4-FFF2-40B4-BE49-F238E27FC236}">
                <a16:creationId xmlns:a16="http://schemas.microsoft.com/office/drawing/2014/main" id="{9CB2D4A1-27C5-211D-BC51-3DDA8D311530}"/>
              </a:ext>
            </a:extLst>
          </p:cNvPr>
          <p:cNvCxnSpPr>
            <a:cxnSpLocks/>
          </p:cNvCxnSpPr>
          <p:nvPr/>
        </p:nvCxnSpPr>
        <p:spPr>
          <a:xfrm flipH="1">
            <a:off x="5633455" y="2096298"/>
            <a:ext cx="439913" cy="31898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A183FB16-DD23-2B54-1944-635672F52638}"/>
              </a:ext>
            </a:extLst>
          </p:cNvPr>
          <p:cNvPicPr>
            <a:picLocks noChangeAspect="1"/>
          </p:cNvPicPr>
          <p:nvPr/>
        </p:nvPicPr>
        <p:blipFill>
          <a:blip r:embed="rId6"/>
          <a:stretch>
            <a:fillRect/>
          </a:stretch>
        </p:blipFill>
        <p:spPr>
          <a:xfrm>
            <a:off x="4450108" y="3942271"/>
            <a:ext cx="7315200" cy="2602523"/>
          </a:xfrm>
          <a:prstGeom prst="rect">
            <a:avLst/>
          </a:prstGeom>
        </p:spPr>
      </p:pic>
    </p:spTree>
    <p:extLst>
      <p:ext uri="{BB962C8B-B14F-4D97-AF65-F5344CB8AC3E}">
        <p14:creationId xmlns:p14="http://schemas.microsoft.com/office/powerpoint/2010/main" val="16759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par>
                                <p:cTn id="13" presetID="2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anim calcmode="lin" valueType="num">
                                      <p:cBhvr>
                                        <p:cTn id="26" dur="500" fill="hold"/>
                                        <p:tgtEl>
                                          <p:spTgt spid="20"/>
                                        </p:tgtEl>
                                        <p:attrNameLst>
                                          <p:attrName>ppt_x</p:attrName>
                                        </p:attrNameLst>
                                      </p:cBhvr>
                                      <p:tavLst>
                                        <p:tav tm="0">
                                          <p:val>
                                            <p:strVal val="#ppt_x"/>
                                          </p:val>
                                        </p:tav>
                                        <p:tav tm="100000">
                                          <p:val>
                                            <p:strVal val="#ppt_x"/>
                                          </p:val>
                                        </p:tav>
                                      </p:tavLst>
                                    </p:anim>
                                    <p:anim calcmode="lin" valueType="num">
                                      <p:cBhvr>
                                        <p:cTn id="27"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12919" y="-860612"/>
            <a:ext cx="12204919" cy="7718612"/>
          </a:xfrm>
          <a:prstGeom prst="rect">
            <a:avLst/>
          </a:prstGeom>
        </p:spPr>
      </p:pic>
      <p:sp>
        <p:nvSpPr>
          <p:cNvPr id="2" name="TextBox 1">
            <a:extLst>
              <a:ext uri="{FF2B5EF4-FFF2-40B4-BE49-F238E27FC236}">
                <a16:creationId xmlns:a16="http://schemas.microsoft.com/office/drawing/2014/main" id="{EE570491-0524-D78D-4346-F4FAE32BC72A}"/>
              </a:ext>
            </a:extLst>
          </p:cNvPr>
          <p:cNvSpPr txBox="1"/>
          <p:nvPr/>
        </p:nvSpPr>
        <p:spPr>
          <a:xfrm>
            <a:off x="515632" y="93159"/>
            <a:ext cx="11147816" cy="553998"/>
          </a:xfrm>
          <a:prstGeom prst="rect">
            <a:avLst/>
          </a:prstGeom>
          <a:noFill/>
        </p:spPr>
        <p:txBody>
          <a:bodyPr wrap="square" rtlCol="0">
            <a:spAutoFit/>
          </a:bodyPr>
          <a:lstStyle/>
          <a:p>
            <a:pPr algn="ctr"/>
            <a:r>
              <a:rPr lang="en-US" sz="3000" b="1" dirty="0">
                <a:solidFill>
                  <a:schemeClr val="accent5">
                    <a:lumMod val="75000"/>
                  </a:schemeClr>
                </a:solidFill>
                <a:latin typeface="Montserrat" panose="00000500000000000000" pitchFamily="50" charset="0"/>
              </a:rPr>
              <a:t>TẠO LUỒNG KÝ SỐ</a:t>
            </a:r>
          </a:p>
        </p:txBody>
      </p:sp>
      <p:pic>
        <p:nvPicPr>
          <p:cNvPr id="3" name="Picture 2">
            <a:extLst>
              <a:ext uri="{FF2B5EF4-FFF2-40B4-BE49-F238E27FC236}">
                <a16:creationId xmlns:a16="http://schemas.microsoft.com/office/drawing/2014/main" id="{49EEEBF8-8C8F-CB20-1357-DED537C5A988}"/>
              </a:ext>
            </a:extLst>
          </p:cNvPr>
          <p:cNvPicPr>
            <a:picLocks noChangeAspect="1"/>
          </p:cNvPicPr>
          <p:nvPr/>
        </p:nvPicPr>
        <p:blipFill rotWithShape="1">
          <a:blip r:embed="rId3"/>
          <a:srcRect t="7117"/>
          <a:stretch/>
        </p:blipFill>
        <p:spPr>
          <a:xfrm>
            <a:off x="1699534" y="955760"/>
            <a:ext cx="8229600" cy="4946480"/>
          </a:xfrm>
          <a:prstGeom prst="rect">
            <a:avLst/>
          </a:prstGeom>
        </p:spPr>
      </p:pic>
      <p:sp>
        <p:nvSpPr>
          <p:cNvPr id="4" name="Rectangle 3">
            <a:extLst>
              <a:ext uri="{FF2B5EF4-FFF2-40B4-BE49-F238E27FC236}">
                <a16:creationId xmlns:a16="http://schemas.microsoft.com/office/drawing/2014/main" id="{EB42FE59-434E-E70B-E409-FB8860608D1C}"/>
              </a:ext>
            </a:extLst>
          </p:cNvPr>
          <p:cNvSpPr/>
          <p:nvPr/>
        </p:nvSpPr>
        <p:spPr>
          <a:xfrm>
            <a:off x="8003458" y="5545394"/>
            <a:ext cx="1278194" cy="35684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5F8A9E67-6B09-1B4A-496D-C21A101B9340}"/>
              </a:ext>
            </a:extLst>
          </p:cNvPr>
          <p:cNvGrpSpPr/>
          <p:nvPr/>
        </p:nvGrpSpPr>
        <p:grpSpPr>
          <a:xfrm>
            <a:off x="1197203" y="5995399"/>
            <a:ext cx="9615340" cy="697632"/>
            <a:chOff x="1197203" y="5995399"/>
            <a:chExt cx="9615340" cy="697632"/>
          </a:xfrm>
        </p:grpSpPr>
        <p:sp>
          <p:nvSpPr>
            <p:cNvPr id="5" name="Speech Bubble: Rectangle with Corners Rounded 4">
              <a:extLst>
                <a:ext uri="{FF2B5EF4-FFF2-40B4-BE49-F238E27FC236}">
                  <a16:creationId xmlns:a16="http://schemas.microsoft.com/office/drawing/2014/main" id="{46D64FE2-EE46-1F66-50B4-040CDEF96604}"/>
                </a:ext>
              </a:extLst>
            </p:cNvPr>
            <p:cNvSpPr/>
            <p:nvPr/>
          </p:nvSpPr>
          <p:spPr>
            <a:xfrm rot="10800000">
              <a:off x="1197203" y="5995399"/>
              <a:ext cx="9615340" cy="697632"/>
            </a:xfrm>
            <a:prstGeom prst="wedgeRoundRectCallou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360C91B-06B5-9AD1-7C76-241EF18E9000}"/>
                </a:ext>
              </a:extLst>
            </p:cNvPr>
            <p:cNvSpPr txBox="1"/>
            <p:nvPr/>
          </p:nvSpPr>
          <p:spPr>
            <a:xfrm>
              <a:off x="1307691" y="6210843"/>
              <a:ext cx="9410585" cy="338554"/>
            </a:xfrm>
            <a:prstGeom prst="rect">
              <a:avLst/>
            </a:prstGeom>
            <a:noFill/>
          </p:spPr>
          <p:txBody>
            <a:bodyPr wrap="square" rtlCol="0">
              <a:spAutoFit/>
            </a:bodyPr>
            <a:lstStyle/>
            <a:p>
              <a:r>
                <a:rPr lang="en-US" sz="1600" b="1" dirty="0">
                  <a:solidFill>
                    <a:schemeClr val="bg1"/>
                  </a:solidFill>
                  <a:latin typeface="Montserrat" panose="00000500000000000000" pitchFamily="50" charset="0"/>
                </a:rPr>
                <a:t>Bước 3</a:t>
              </a:r>
              <a:r>
                <a:rPr lang="en-US" sz="1600" dirty="0">
                  <a:solidFill>
                    <a:schemeClr val="bg1"/>
                  </a:solidFill>
                  <a:latin typeface="Montserrat" panose="00000500000000000000" pitchFamily="50" charset="0"/>
                </a:rPr>
                <a:t>: Tạo Participant, điền đầy đủ các thông tin cần thiết và bấm </a:t>
              </a:r>
              <a:r>
                <a:rPr lang="en-US" sz="1600" b="1" dirty="0">
                  <a:solidFill>
                    <a:schemeClr val="bg1"/>
                  </a:solidFill>
                  <a:latin typeface="Montserrat" panose="00000500000000000000" pitchFamily="50" charset="0"/>
                </a:rPr>
                <a:t>Request to be signed</a:t>
              </a:r>
            </a:p>
          </p:txBody>
        </p:sp>
      </p:grpSp>
    </p:spTree>
    <p:extLst>
      <p:ext uri="{BB962C8B-B14F-4D97-AF65-F5344CB8AC3E}">
        <p14:creationId xmlns:p14="http://schemas.microsoft.com/office/powerpoint/2010/main" val="140509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12919" y="-860612"/>
            <a:ext cx="12204919" cy="7718612"/>
          </a:xfrm>
          <a:prstGeom prst="rect">
            <a:avLst/>
          </a:prstGeom>
        </p:spPr>
      </p:pic>
      <p:sp>
        <p:nvSpPr>
          <p:cNvPr id="2" name="TextBox 1">
            <a:extLst>
              <a:ext uri="{FF2B5EF4-FFF2-40B4-BE49-F238E27FC236}">
                <a16:creationId xmlns:a16="http://schemas.microsoft.com/office/drawing/2014/main" id="{EE570491-0524-D78D-4346-F4FAE32BC72A}"/>
              </a:ext>
            </a:extLst>
          </p:cNvPr>
          <p:cNvSpPr txBox="1"/>
          <p:nvPr/>
        </p:nvSpPr>
        <p:spPr>
          <a:xfrm>
            <a:off x="522092" y="267873"/>
            <a:ext cx="11147816" cy="553998"/>
          </a:xfrm>
          <a:prstGeom prst="rect">
            <a:avLst/>
          </a:prstGeom>
          <a:noFill/>
        </p:spPr>
        <p:txBody>
          <a:bodyPr wrap="square" rtlCol="0">
            <a:spAutoFit/>
          </a:bodyPr>
          <a:lstStyle/>
          <a:p>
            <a:pPr algn="ctr"/>
            <a:r>
              <a:rPr lang="en-US" sz="3000" b="1" dirty="0">
                <a:solidFill>
                  <a:schemeClr val="accent5">
                    <a:lumMod val="75000"/>
                  </a:schemeClr>
                </a:solidFill>
                <a:latin typeface="Montserrat" panose="00000500000000000000" pitchFamily="50" charset="0"/>
              </a:rPr>
              <a:t>TẠO LUỒNG KÝ SỐ</a:t>
            </a:r>
          </a:p>
        </p:txBody>
      </p:sp>
      <p:pic>
        <p:nvPicPr>
          <p:cNvPr id="5" name="Picture 4">
            <a:extLst>
              <a:ext uri="{FF2B5EF4-FFF2-40B4-BE49-F238E27FC236}">
                <a16:creationId xmlns:a16="http://schemas.microsoft.com/office/drawing/2014/main" id="{EA5A94BE-9615-BB0D-248D-837CD80B3BEB}"/>
              </a:ext>
            </a:extLst>
          </p:cNvPr>
          <p:cNvPicPr>
            <a:picLocks noChangeAspect="1"/>
          </p:cNvPicPr>
          <p:nvPr/>
        </p:nvPicPr>
        <p:blipFill>
          <a:blip r:embed="rId3"/>
          <a:stretch>
            <a:fillRect/>
          </a:stretch>
        </p:blipFill>
        <p:spPr>
          <a:xfrm>
            <a:off x="1879860" y="1138023"/>
            <a:ext cx="8229600" cy="4975567"/>
          </a:xfrm>
          <a:prstGeom prst="rect">
            <a:avLst/>
          </a:prstGeom>
        </p:spPr>
      </p:pic>
      <p:grpSp>
        <p:nvGrpSpPr>
          <p:cNvPr id="3" name="Group 2">
            <a:extLst>
              <a:ext uri="{FF2B5EF4-FFF2-40B4-BE49-F238E27FC236}">
                <a16:creationId xmlns:a16="http://schemas.microsoft.com/office/drawing/2014/main" id="{B5E84324-F90A-1525-4EB2-72CDAD1A1633}"/>
              </a:ext>
            </a:extLst>
          </p:cNvPr>
          <p:cNvGrpSpPr/>
          <p:nvPr/>
        </p:nvGrpSpPr>
        <p:grpSpPr>
          <a:xfrm>
            <a:off x="6344020" y="2784004"/>
            <a:ext cx="667284" cy="627113"/>
            <a:chOff x="6340980" y="3076486"/>
            <a:chExt cx="667284" cy="627113"/>
          </a:xfrm>
        </p:grpSpPr>
        <p:pic>
          <p:nvPicPr>
            <p:cNvPr id="10" name="Graphic 9" descr="Cursor with solid fill">
              <a:extLst>
                <a:ext uri="{FF2B5EF4-FFF2-40B4-BE49-F238E27FC236}">
                  <a16:creationId xmlns:a16="http://schemas.microsoft.com/office/drawing/2014/main" id="{4120F8D8-B220-39F4-B5AC-5ACFAB8400F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01925" y="3197260"/>
              <a:ext cx="506339" cy="506339"/>
            </a:xfrm>
            <a:prstGeom prst="rect">
              <a:avLst/>
            </a:prstGeom>
          </p:spPr>
        </p:pic>
        <p:sp>
          <p:nvSpPr>
            <p:cNvPr id="11" name="Rectangle 10">
              <a:extLst>
                <a:ext uri="{FF2B5EF4-FFF2-40B4-BE49-F238E27FC236}">
                  <a16:creationId xmlns:a16="http://schemas.microsoft.com/office/drawing/2014/main" id="{279D0C43-7DFE-E0DF-758E-40560FEB0787}"/>
                </a:ext>
              </a:extLst>
            </p:cNvPr>
            <p:cNvSpPr/>
            <p:nvPr/>
          </p:nvSpPr>
          <p:spPr>
            <a:xfrm>
              <a:off x="6340980" y="3076486"/>
              <a:ext cx="384560" cy="29055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1954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12919" y="-860612"/>
            <a:ext cx="12204919" cy="7718612"/>
          </a:xfrm>
          <a:prstGeom prst="rect">
            <a:avLst/>
          </a:prstGeom>
        </p:spPr>
      </p:pic>
      <p:sp>
        <p:nvSpPr>
          <p:cNvPr id="2" name="TextBox 1">
            <a:extLst>
              <a:ext uri="{FF2B5EF4-FFF2-40B4-BE49-F238E27FC236}">
                <a16:creationId xmlns:a16="http://schemas.microsoft.com/office/drawing/2014/main" id="{EE570491-0524-D78D-4346-F4FAE32BC72A}"/>
              </a:ext>
            </a:extLst>
          </p:cNvPr>
          <p:cNvSpPr txBox="1"/>
          <p:nvPr/>
        </p:nvSpPr>
        <p:spPr>
          <a:xfrm>
            <a:off x="522092" y="100022"/>
            <a:ext cx="11147816" cy="553998"/>
          </a:xfrm>
          <a:prstGeom prst="rect">
            <a:avLst/>
          </a:prstGeom>
          <a:noFill/>
        </p:spPr>
        <p:txBody>
          <a:bodyPr wrap="square" rtlCol="0">
            <a:spAutoFit/>
          </a:bodyPr>
          <a:lstStyle/>
          <a:p>
            <a:pPr algn="ctr"/>
            <a:r>
              <a:rPr lang="en-US" sz="3000" b="1" dirty="0">
                <a:solidFill>
                  <a:schemeClr val="accent5">
                    <a:lumMod val="75000"/>
                  </a:schemeClr>
                </a:solidFill>
                <a:latin typeface="Montserrat" panose="00000500000000000000" pitchFamily="50" charset="0"/>
              </a:rPr>
              <a:t>TẠO LUỒNG KÝ SỐ</a:t>
            </a:r>
          </a:p>
        </p:txBody>
      </p:sp>
      <p:pic>
        <p:nvPicPr>
          <p:cNvPr id="4" name="Picture 3">
            <a:extLst>
              <a:ext uri="{FF2B5EF4-FFF2-40B4-BE49-F238E27FC236}">
                <a16:creationId xmlns:a16="http://schemas.microsoft.com/office/drawing/2014/main" id="{F68B864D-D909-CEB0-B10F-91A0EC8712D9}"/>
              </a:ext>
            </a:extLst>
          </p:cNvPr>
          <p:cNvPicPr>
            <a:picLocks noChangeAspect="1"/>
          </p:cNvPicPr>
          <p:nvPr/>
        </p:nvPicPr>
        <p:blipFill>
          <a:blip r:embed="rId3"/>
          <a:stretch>
            <a:fillRect/>
          </a:stretch>
        </p:blipFill>
        <p:spPr>
          <a:xfrm>
            <a:off x="351175" y="847376"/>
            <a:ext cx="6400800" cy="2802686"/>
          </a:xfrm>
          <a:prstGeom prst="rect">
            <a:avLst/>
          </a:prstGeom>
        </p:spPr>
      </p:pic>
      <p:pic>
        <p:nvPicPr>
          <p:cNvPr id="13" name="Picture 12">
            <a:extLst>
              <a:ext uri="{FF2B5EF4-FFF2-40B4-BE49-F238E27FC236}">
                <a16:creationId xmlns:a16="http://schemas.microsoft.com/office/drawing/2014/main" id="{BC22C97C-63F9-CEB6-7AE8-0A06569BDE77}"/>
              </a:ext>
            </a:extLst>
          </p:cNvPr>
          <p:cNvPicPr>
            <a:picLocks noChangeAspect="1"/>
          </p:cNvPicPr>
          <p:nvPr/>
        </p:nvPicPr>
        <p:blipFill rotWithShape="1">
          <a:blip r:embed="rId4">
            <a:extLst>
              <a:ext uri="{28A0092B-C50C-407E-A947-70E740481C1C}">
                <a14:useLocalDpi xmlns:a14="http://schemas.microsoft.com/office/drawing/2010/main" val="0"/>
              </a:ext>
            </a:extLst>
          </a:blip>
          <a:srcRect t="7003"/>
          <a:stretch/>
        </p:blipFill>
        <p:spPr>
          <a:xfrm>
            <a:off x="351175" y="3904651"/>
            <a:ext cx="6400800" cy="2795472"/>
          </a:xfrm>
          <a:prstGeom prst="rect">
            <a:avLst/>
          </a:prstGeom>
        </p:spPr>
      </p:pic>
      <p:sp>
        <p:nvSpPr>
          <p:cNvPr id="5" name="Rectangle 4">
            <a:extLst>
              <a:ext uri="{FF2B5EF4-FFF2-40B4-BE49-F238E27FC236}">
                <a16:creationId xmlns:a16="http://schemas.microsoft.com/office/drawing/2014/main" id="{22570AAD-D38E-5404-08A8-6794306E5B12}"/>
              </a:ext>
            </a:extLst>
          </p:cNvPr>
          <p:cNvSpPr/>
          <p:nvPr/>
        </p:nvSpPr>
        <p:spPr>
          <a:xfrm>
            <a:off x="2153541" y="1808876"/>
            <a:ext cx="538384" cy="17645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EE32CC-C5F9-3D41-E661-02D388AF3EBB}"/>
              </a:ext>
            </a:extLst>
          </p:cNvPr>
          <p:cNvSpPr/>
          <p:nvPr/>
        </p:nvSpPr>
        <p:spPr>
          <a:xfrm>
            <a:off x="2076629" y="4745378"/>
            <a:ext cx="940037" cy="42729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D94BECF-CA00-DBB4-FA56-D19FDD335F6C}"/>
              </a:ext>
            </a:extLst>
          </p:cNvPr>
          <p:cNvGrpSpPr/>
          <p:nvPr/>
        </p:nvGrpSpPr>
        <p:grpSpPr>
          <a:xfrm>
            <a:off x="6965206" y="1013931"/>
            <a:ext cx="5013562" cy="696400"/>
            <a:chOff x="6890994" y="1005010"/>
            <a:chExt cx="5013562" cy="696400"/>
          </a:xfrm>
        </p:grpSpPr>
        <p:sp>
          <p:nvSpPr>
            <p:cNvPr id="9" name="Callout: Line 8">
              <a:extLst>
                <a:ext uri="{FF2B5EF4-FFF2-40B4-BE49-F238E27FC236}">
                  <a16:creationId xmlns:a16="http://schemas.microsoft.com/office/drawing/2014/main" id="{5CA5F97D-BE07-F04F-7B2D-FEEDE40955F4}"/>
                </a:ext>
              </a:extLst>
            </p:cNvPr>
            <p:cNvSpPr/>
            <p:nvPr/>
          </p:nvSpPr>
          <p:spPr>
            <a:xfrm>
              <a:off x="6890994" y="1005010"/>
              <a:ext cx="5013562" cy="696400"/>
            </a:xfrm>
            <a:prstGeom prst="borderCallout1">
              <a:avLst>
                <a:gd name="adj1" fmla="val 18750"/>
                <a:gd name="adj2" fmla="val -8333"/>
                <a:gd name="adj3" fmla="val 123403"/>
                <a:gd name="adj4" fmla="val -80141"/>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TextBox 2">
              <a:extLst>
                <a:ext uri="{FF2B5EF4-FFF2-40B4-BE49-F238E27FC236}">
                  <a16:creationId xmlns:a16="http://schemas.microsoft.com/office/drawing/2014/main" id="{4EAD66D3-5F42-B78A-2094-5A0E286012AA}"/>
                </a:ext>
              </a:extLst>
            </p:cNvPr>
            <p:cNvSpPr txBox="1"/>
            <p:nvPr/>
          </p:nvSpPr>
          <p:spPr>
            <a:xfrm>
              <a:off x="7061911" y="1060822"/>
              <a:ext cx="4778914" cy="584775"/>
            </a:xfrm>
            <a:prstGeom prst="rect">
              <a:avLst/>
            </a:prstGeom>
            <a:noFill/>
            <a:ln>
              <a:noFill/>
            </a:ln>
          </p:spPr>
          <p:txBody>
            <a:bodyPr wrap="square" rtlCol="0">
              <a:spAutoFit/>
            </a:bodyPr>
            <a:lstStyle/>
            <a:p>
              <a:r>
                <a:rPr lang="en-US" sz="1600" dirty="0">
                  <a:solidFill>
                    <a:schemeClr val="bg1"/>
                  </a:solidFill>
                  <a:latin typeface="Montserrat" panose="00000500000000000000" pitchFamily="50" charset="0"/>
                </a:rPr>
                <a:t>Nhấn chuột phải và chọn </a:t>
              </a:r>
              <a:r>
                <a:rPr lang="en-US" sz="1600" b="1" dirty="0">
                  <a:solidFill>
                    <a:schemeClr val="bg1"/>
                  </a:solidFill>
                  <a:latin typeface="Montserrat" panose="00000500000000000000" pitchFamily="50" charset="0"/>
                </a:rPr>
                <a:t>Signatures</a:t>
              </a:r>
              <a:r>
                <a:rPr lang="en-US" sz="1600" dirty="0">
                  <a:solidFill>
                    <a:schemeClr val="bg1"/>
                  </a:solidFill>
                  <a:latin typeface="Montserrat" panose="00000500000000000000" pitchFamily="50" charset="0"/>
                </a:rPr>
                <a:t> để tạo trường chữ ký</a:t>
              </a:r>
            </a:p>
          </p:txBody>
        </p:sp>
      </p:grpSp>
      <p:grpSp>
        <p:nvGrpSpPr>
          <p:cNvPr id="12" name="Group 11">
            <a:extLst>
              <a:ext uri="{FF2B5EF4-FFF2-40B4-BE49-F238E27FC236}">
                <a16:creationId xmlns:a16="http://schemas.microsoft.com/office/drawing/2014/main" id="{181665C7-579E-E895-552E-7B36A919E1E5}"/>
              </a:ext>
            </a:extLst>
          </p:cNvPr>
          <p:cNvGrpSpPr/>
          <p:nvPr/>
        </p:nvGrpSpPr>
        <p:grpSpPr>
          <a:xfrm>
            <a:off x="6965206" y="4048978"/>
            <a:ext cx="5013562" cy="696400"/>
            <a:chOff x="6890993" y="3301862"/>
            <a:chExt cx="5013562" cy="696400"/>
          </a:xfrm>
        </p:grpSpPr>
        <p:sp>
          <p:nvSpPr>
            <p:cNvPr id="11" name="Callout: Line 10">
              <a:extLst>
                <a:ext uri="{FF2B5EF4-FFF2-40B4-BE49-F238E27FC236}">
                  <a16:creationId xmlns:a16="http://schemas.microsoft.com/office/drawing/2014/main" id="{5D2FC491-0AFC-A431-3DF7-CAF91A429EE0}"/>
                </a:ext>
              </a:extLst>
            </p:cNvPr>
            <p:cNvSpPr/>
            <p:nvPr/>
          </p:nvSpPr>
          <p:spPr>
            <a:xfrm>
              <a:off x="6890993" y="3301862"/>
              <a:ext cx="5013562" cy="696400"/>
            </a:xfrm>
            <a:prstGeom prst="borderCallout1">
              <a:avLst>
                <a:gd name="adj1" fmla="val 18750"/>
                <a:gd name="adj2" fmla="val -8333"/>
                <a:gd name="adj3" fmla="val 119342"/>
                <a:gd name="adj4" fmla="val -76380"/>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TextBox 7">
              <a:extLst>
                <a:ext uri="{FF2B5EF4-FFF2-40B4-BE49-F238E27FC236}">
                  <a16:creationId xmlns:a16="http://schemas.microsoft.com/office/drawing/2014/main" id="{FE00194A-39D9-6BA8-C119-D08B4DC4D442}"/>
                </a:ext>
              </a:extLst>
            </p:cNvPr>
            <p:cNvSpPr txBox="1"/>
            <p:nvPr/>
          </p:nvSpPr>
          <p:spPr>
            <a:xfrm>
              <a:off x="6975690" y="3357674"/>
              <a:ext cx="4865135" cy="584775"/>
            </a:xfrm>
            <a:prstGeom prst="rect">
              <a:avLst/>
            </a:prstGeom>
            <a:noFill/>
          </p:spPr>
          <p:txBody>
            <a:bodyPr wrap="square" rtlCol="0">
              <a:spAutoFit/>
            </a:bodyPr>
            <a:lstStyle/>
            <a:p>
              <a:r>
                <a:rPr lang="en-US" sz="1600" dirty="0">
                  <a:solidFill>
                    <a:schemeClr val="bg1"/>
                  </a:solidFill>
                  <a:latin typeface="Montserrat" panose="00000500000000000000" pitchFamily="50" charset="0"/>
                </a:rPr>
                <a:t>Sau khi trường chữ ký đã được tạo, nhấn trái chuột để chọn phương thức ký phù hợp</a:t>
              </a:r>
            </a:p>
          </p:txBody>
        </p:sp>
      </p:grpSp>
    </p:spTree>
    <p:extLst>
      <p:ext uri="{BB962C8B-B14F-4D97-AF65-F5344CB8AC3E}">
        <p14:creationId xmlns:p14="http://schemas.microsoft.com/office/powerpoint/2010/main" val="302255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12919" y="-860612"/>
            <a:ext cx="12204919" cy="7718612"/>
          </a:xfrm>
          <a:prstGeom prst="rect">
            <a:avLst/>
          </a:prstGeom>
        </p:spPr>
      </p:pic>
      <p:pic>
        <p:nvPicPr>
          <p:cNvPr id="9" name="Picture 8">
            <a:extLst>
              <a:ext uri="{FF2B5EF4-FFF2-40B4-BE49-F238E27FC236}">
                <a16:creationId xmlns:a16="http://schemas.microsoft.com/office/drawing/2014/main" id="{72BC1474-1271-7987-89A7-6E5D1EF44C28}"/>
              </a:ext>
            </a:extLst>
          </p:cNvPr>
          <p:cNvPicPr>
            <a:picLocks noChangeAspect="1"/>
          </p:cNvPicPr>
          <p:nvPr/>
        </p:nvPicPr>
        <p:blipFill>
          <a:blip r:embed="rId3"/>
          <a:stretch>
            <a:fillRect/>
          </a:stretch>
        </p:blipFill>
        <p:spPr>
          <a:xfrm>
            <a:off x="91590" y="1029991"/>
            <a:ext cx="7315200" cy="3431735"/>
          </a:xfrm>
          <a:prstGeom prst="rect">
            <a:avLst/>
          </a:prstGeom>
        </p:spPr>
      </p:pic>
      <p:pic>
        <p:nvPicPr>
          <p:cNvPr id="10" name="Picture 9">
            <a:extLst>
              <a:ext uri="{FF2B5EF4-FFF2-40B4-BE49-F238E27FC236}">
                <a16:creationId xmlns:a16="http://schemas.microsoft.com/office/drawing/2014/main" id="{C7255F73-5624-E459-403D-45D9F37AAA87}"/>
              </a:ext>
            </a:extLst>
          </p:cNvPr>
          <p:cNvPicPr>
            <a:picLocks noChangeAspect="1"/>
          </p:cNvPicPr>
          <p:nvPr/>
        </p:nvPicPr>
        <p:blipFill>
          <a:blip r:embed="rId4"/>
          <a:stretch>
            <a:fillRect/>
          </a:stretch>
        </p:blipFill>
        <p:spPr>
          <a:xfrm>
            <a:off x="4691106" y="3154738"/>
            <a:ext cx="7315200" cy="3456745"/>
          </a:xfrm>
          <a:prstGeom prst="rect">
            <a:avLst/>
          </a:prstGeom>
        </p:spPr>
      </p:pic>
      <p:sp>
        <p:nvSpPr>
          <p:cNvPr id="11" name="Rectangle 10">
            <a:extLst>
              <a:ext uri="{FF2B5EF4-FFF2-40B4-BE49-F238E27FC236}">
                <a16:creationId xmlns:a16="http://schemas.microsoft.com/office/drawing/2014/main" id="{9C13117D-FC9F-4BF0-C826-94F2F6AE8160}"/>
              </a:ext>
            </a:extLst>
          </p:cNvPr>
          <p:cNvSpPr/>
          <p:nvPr/>
        </p:nvSpPr>
        <p:spPr>
          <a:xfrm>
            <a:off x="5307455" y="1534264"/>
            <a:ext cx="1583703" cy="89554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AE3E598-38E0-1B7E-B9F7-E32B63D6489B}"/>
              </a:ext>
            </a:extLst>
          </p:cNvPr>
          <p:cNvSpPr/>
          <p:nvPr/>
        </p:nvSpPr>
        <p:spPr>
          <a:xfrm>
            <a:off x="6985262" y="2102177"/>
            <a:ext cx="515632" cy="339365"/>
          </a:xfrm>
          <a:prstGeom prst="ellipse">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Connector: Curved 15">
            <a:extLst>
              <a:ext uri="{FF2B5EF4-FFF2-40B4-BE49-F238E27FC236}">
                <a16:creationId xmlns:a16="http://schemas.microsoft.com/office/drawing/2014/main" id="{21332E1A-F6F2-C7AD-2765-3EF71CF075CC}"/>
              </a:ext>
            </a:extLst>
          </p:cNvPr>
          <p:cNvCxnSpPr>
            <a:cxnSpLocks/>
            <a:stCxn id="11" idx="3"/>
          </p:cNvCxnSpPr>
          <p:nvPr/>
        </p:nvCxnSpPr>
        <p:spPr>
          <a:xfrm>
            <a:off x="6891158" y="1982037"/>
            <a:ext cx="3701578" cy="1852367"/>
          </a:xfrm>
          <a:prstGeom prst="curvedConnector3">
            <a:avLst>
              <a:gd name="adj1" fmla="val 50000"/>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AC9237CC-2819-5517-7A63-E6E402A6FA38}"/>
              </a:ext>
            </a:extLst>
          </p:cNvPr>
          <p:cNvSpPr/>
          <p:nvPr/>
        </p:nvSpPr>
        <p:spPr>
          <a:xfrm>
            <a:off x="10592736" y="3069822"/>
            <a:ext cx="1511280" cy="236001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747A01E3-F749-DFA7-AB08-CFA3079C6CD7}"/>
              </a:ext>
            </a:extLst>
          </p:cNvPr>
          <p:cNvGrpSpPr/>
          <p:nvPr/>
        </p:nvGrpSpPr>
        <p:grpSpPr>
          <a:xfrm>
            <a:off x="7726537" y="1240376"/>
            <a:ext cx="4279769" cy="802570"/>
            <a:chOff x="7824247" y="1486893"/>
            <a:chExt cx="4279769" cy="802570"/>
          </a:xfrm>
        </p:grpSpPr>
        <p:sp>
          <p:nvSpPr>
            <p:cNvPr id="13" name="Rectangle: Rounded Corners 12">
              <a:extLst>
                <a:ext uri="{FF2B5EF4-FFF2-40B4-BE49-F238E27FC236}">
                  <a16:creationId xmlns:a16="http://schemas.microsoft.com/office/drawing/2014/main" id="{73DA7314-1218-8896-CDA8-4F816FB1149A}"/>
                </a:ext>
              </a:extLst>
            </p:cNvPr>
            <p:cNvSpPr/>
            <p:nvPr/>
          </p:nvSpPr>
          <p:spPr>
            <a:xfrm>
              <a:off x="7824247" y="1486893"/>
              <a:ext cx="4279769" cy="802570"/>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B600CBB-614C-AF46-F3C7-27640074EF60}"/>
                </a:ext>
              </a:extLst>
            </p:cNvPr>
            <p:cNvSpPr txBox="1"/>
            <p:nvPr/>
          </p:nvSpPr>
          <p:spPr>
            <a:xfrm>
              <a:off x="8132653" y="1595790"/>
              <a:ext cx="3678646" cy="584775"/>
            </a:xfrm>
            <a:prstGeom prst="rect">
              <a:avLst/>
            </a:prstGeom>
            <a:noFill/>
          </p:spPr>
          <p:txBody>
            <a:bodyPr wrap="square" rtlCol="0">
              <a:spAutoFit/>
            </a:bodyPr>
            <a:lstStyle/>
            <a:p>
              <a:r>
                <a:rPr lang="en-US" sz="1600" dirty="0">
                  <a:solidFill>
                    <a:schemeClr val="accent6">
                      <a:lumMod val="50000"/>
                    </a:schemeClr>
                  </a:solidFill>
                  <a:latin typeface="Montserrat" panose="00000500000000000000" pitchFamily="50" charset="0"/>
                </a:rPr>
                <a:t>Xác minh chữ ký số doanh nghiệp có sẵn trên file</a:t>
              </a:r>
            </a:p>
          </p:txBody>
        </p:sp>
      </p:grpSp>
      <p:sp>
        <p:nvSpPr>
          <p:cNvPr id="2" name="TextBox 1">
            <a:extLst>
              <a:ext uri="{FF2B5EF4-FFF2-40B4-BE49-F238E27FC236}">
                <a16:creationId xmlns:a16="http://schemas.microsoft.com/office/drawing/2014/main" id="{EE570491-0524-D78D-4346-F4FAE32BC72A}"/>
              </a:ext>
            </a:extLst>
          </p:cNvPr>
          <p:cNvSpPr txBox="1"/>
          <p:nvPr/>
        </p:nvSpPr>
        <p:spPr>
          <a:xfrm>
            <a:off x="7522107" y="350392"/>
            <a:ext cx="4650257" cy="553998"/>
          </a:xfrm>
          <a:prstGeom prst="rect">
            <a:avLst/>
          </a:prstGeom>
          <a:noFill/>
        </p:spPr>
        <p:txBody>
          <a:bodyPr wrap="square" rtlCol="0">
            <a:spAutoFit/>
          </a:bodyPr>
          <a:lstStyle/>
          <a:p>
            <a:pPr algn="ctr"/>
            <a:r>
              <a:rPr lang="en-US" sz="3000" b="1" dirty="0">
                <a:solidFill>
                  <a:schemeClr val="accent5">
                    <a:lumMod val="75000"/>
                  </a:schemeClr>
                </a:solidFill>
                <a:latin typeface="Montserrat" panose="00000500000000000000" pitchFamily="50" charset="0"/>
              </a:rPr>
              <a:t>TẠO LUỒNG KÝ SỐ</a:t>
            </a:r>
          </a:p>
        </p:txBody>
      </p:sp>
      <p:cxnSp>
        <p:nvCxnSpPr>
          <p:cNvPr id="18" name="Straight Connector 17">
            <a:extLst>
              <a:ext uri="{FF2B5EF4-FFF2-40B4-BE49-F238E27FC236}">
                <a16:creationId xmlns:a16="http://schemas.microsoft.com/office/drawing/2014/main" id="{A8FB2732-D64A-21CE-2598-08C725DB2685}"/>
              </a:ext>
            </a:extLst>
          </p:cNvPr>
          <p:cNvCxnSpPr/>
          <p:nvPr/>
        </p:nvCxnSpPr>
        <p:spPr>
          <a:xfrm>
            <a:off x="7871382" y="904390"/>
            <a:ext cx="3935125" cy="0"/>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267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heel(1)">
                                      <p:cBhvr>
                                        <p:cTn id="2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0" y="-860612"/>
            <a:ext cx="12204919" cy="7718612"/>
          </a:xfrm>
          <a:prstGeom prst="rect">
            <a:avLst/>
          </a:prstGeom>
        </p:spPr>
      </p:pic>
      <p:sp>
        <p:nvSpPr>
          <p:cNvPr id="2" name="TextBox 1">
            <a:extLst>
              <a:ext uri="{FF2B5EF4-FFF2-40B4-BE49-F238E27FC236}">
                <a16:creationId xmlns:a16="http://schemas.microsoft.com/office/drawing/2014/main" id="{EE570491-0524-D78D-4346-F4FAE32BC72A}"/>
              </a:ext>
            </a:extLst>
          </p:cNvPr>
          <p:cNvSpPr txBox="1"/>
          <p:nvPr/>
        </p:nvSpPr>
        <p:spPr>
          <a:xfrm>
            <a:off x="515632" y="1124631"/>
            <a:ext cx="4461721" cy="553998"/>
          </a:xfrm>
          <a:prstGeom prst="rect">
            <a:avLst/>
          </a:prstGeom>
          <a:noFill/>
        </p:spPr>
        <p:txBody>
          <a:bodyPr wrap="square" rtlCol="0">
            <a:spAutoFit/>
          </a:bodyPr>
          <a:lstStyle/>
          <a:p>
            <a:r>
              <a:rPr lang="en-US" sz="3000" b="1" dirty="0">
                <a:solidFill>
                  <a:schemeClr val="accent5">
                    <a:lumMod val="75000"/>
                  </a:schemeClr>
                </a:solidFill>
                <a:latin typeface="Montserrat" panose="00000500000000000000" pitchFamily="50" charset="0"/>
              </a:rPr>
              <a:t>TẠO LUỒNG KÝ SỐ</a:t>
            </a:r>
          </a:p>
        </p:txBody>
      </p:sp>
      <p:pic>
        <p:nvPicPr>
          <p:cNvPr id="9" name="Picture 8">
            <a:extLst>
              <a:ext uri="{FF2B5EF4-FFF2-40B4-BE49-F238E27FC236}">
                <a16:creationId xmlns:a16="http://schemas.microsoft.com/office/drawing/2014/main" id="{72BC1474-1271-7987-89A7-6E5D1EF44C28}"/>
              </a:ext>
            </a:extLst>
          </p:cNvPr>
          <p:cNvPicPr>
            <a:picLocks noChangeAspect="1"/>
          </p:cNvPicPr>
          <p:nvPr/>
        </p:nvPicPr>
        <p:blipFill>
          <a:blip r:embed="rId3"/>
          <a:stretch>
            <a:fillRect/>
          </a:stretch>
        </p:blipFill>
        <p:spPr>
          <a:xfrm>
            <a:off x="4775597" y="120778"/>
            <a:ext cx="7315200" cy="3431735"/>
          </a:xfrm>
          <a:prstGeom prst="rect">
            <a:avLst/>
          </a:prstGeom>
        </p:spPr>
      </p:pic>
      <p:pic>
        <p:nvPicPr>
          <p:cNvPr id="10" name="Picture 9">
            <a:extLst>
              <a:ext uri="{FF2B5EF4-FFF2-40B4-BE49-F238E27FC236}">
                <a16:creationId xmlns:a16="http://schemas.microsoft.com/office/drawing/2014/main" id="{C7255F73-5624-E459-403D-45D9F37AAA87}"/>
              </a:ext>
            </a:extLst>
          </p:cNvPr>
          <p:cNvPicPr>
            <a:picLocks noChangeAspect="1"/>
          </p:cNvPicPr>
          <p:nvPr/>
        </p:nvPicPr>
        <p:blipFill>
          <a:blip r:embed="rId4"/>
          <a:stretch>
            <a:fillRect/>
          </a:stretch>
        </p:blipFill>
        <p:spPr>
          <a:xfrm>
            <a:off x="515632" y="3663872"/>
            <a:ext cx="6400800" cy="3024652"/>
          </a:xfrm>
          <a:prstGeom prst="rect">
            <a:avLst/>
          </a:prstGeom>
        </p:spPr>
      </p:pic>
      <p:sp>
        <p:nvSpPr>
          <p:cNvPr id="11" name="Rectangle 10">
            <a:extLst>
              <a:ext uri="{FF2B5EF4-FFF2-40B4-BE49-F238E27FC236}">
                <a16:creationId xmlns:a16="http://schemas.microsoft.com/office/drawing/2014/main" id="{9C13117D-FC9F-4BF0-C826-94F2F6AE8160}"/>
              </a:ext>
            </a:extLst>
          </p:cNvPr>
          <p:cNvSpPr/>
          <p:nvPr/>
        </p:nvSpPr>
        <p:spPr>
          <a:xfrm>
            <a:off x="5747508" y="2533454"/>
            <a:ext cx="1583703" cy="89554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AE3E598-38E0-1B7E-B9F7-E32B63D6489B}"/>
              </a:ext>
            </a:extLst>
          </p:cNvPr>
          <p:cNvSpPr/>
          <p:nvPr/>
        </p:nvSpPr>
        <p:spPr>
          <a:xfrm>
            <a:off x="11575165" y="1186596"/>
            <a:ext cx="515632" cy="339365"/>
          </a:xfrm>
          <a:prstGeom prst="ellipse">
            <a:avLst/>
          </a:prstGeom>
          <a:noFill/>
          <a:ln w="1905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Connector: Curved 15">
            <a:extLst>
              <a:ext uri="{FF2B5EF4-FFF2-40B4-BE49-F238E27FC236}">
                <a16:creationId xmlns:a16="http://schemas.microsoft.com/office/drawing/2014/main" id="{21332E1A-F6F2-C7AD-2765-3EF71CF075CC}"/>
              </a:ext>
            </a:extLst>
          </p:cNvPr>
          <p:cNvCxnSpPr>
            <a:cxnSpLocks/>
            <a:stCxn id="11" idx="2"/>
            <a:endCxn id="19" idx="0"/>
          </p:cNvCxnSpPr>
          <p:nvPr/>
        </p:nvCxnSpPr>
        <p:spPr>
          <a:xfrm rot="5400000">
            <a:off x="6209613" y="3543277"/>
            <a:ext cx="444024" cy="215470"/>
          </a:xfrm>
          <a:prstGeom prst="curvedConnector3">
            <a:avLst>
              <a:gd name="adj1" fmla="val 50000"/>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AC9237CC-2819-5517-7A63-E6E402A6FA38}"/>
              </a:ext>
            </a:extLst>
          </p:cNvPr>
          <p:cNvSpPr/>
          <p:nvPr/>
        </p:nvSpPr>
        <p:spPr>
          <a:xfrm>
            <a:off x="5568250" y="3873024"/>
            <a:ext cx="1511280" cy="181133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9FEECA8B-D027-B018-32E8-984EC76BA455}"/>
              </a:ext>
            </a:extLst>
          </p:cNvPr>
          <p:cNvGrpSpPr/>
          <p:nvPr/>
        </p:nvGrpSpPr>
        <p:grpSpPr>
          <a:xfrm>
            <a:off x="593889" y="1996119"/>
            <a:ext cx="4067586" cy="802570"/>
            <a:chOff x="8036430" y="1486893"/>
            <a:chExt cx="4067586" cy="802570"/>
          </a:xfrm>
        </p:grpSpPr>
        <p:sp>
          <p:nvSpPr>
            <p:cNvPr id="5" name="Rectangle: Rounded Corners 4">
              <a:extLst>
                <a:ext uri="{FF2B5EF4-FFF2-40B4-BE49-F238E27FC236}">
                  <a16:creationId xmlns:a16="http://schemas.microsoft.com/office/drawing/2014/main" id="{2F8B5B04-5298-6EA8-DC16-8C888369191E}"/>
                </a:ext>
              </a:extLst>
            </p:cNvPr>
            <p:cNvSpPr/>
            <p:nvPr/>
          </p:nvSpPr>
          <p:spPr>
            <a:xfrm>
              <a:off x="8036430" y="1486893"/>
              <a:ext cx="4067586" cy="80257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3D76760-1725-D3E7-714F-385BEB46B5F5}"/>
                </a:ext>
              </a:extLst>
            </p:cNvPr>
            <p:cNvSpPr txBox="1"/>
            <p:nvPr/>
          </p:nvSpPr>
          <p:spPr>
            <a:xfrm>
              <a:off x="8132653" y="1595790"/>
              <a:ext cx="3678646" cy="584775"/>
            </a:xfrm>
            <a:prstGeom prst="rect">
              <a:avLst/>
            </a:prstGeom>
            <a:noFill/>
          </p:spPr>
          <p:txBody>
            <a:bodyPr wrap="square" rtlCol="0">
              <a:spAutoFit/>
            </a:bodyPr>
            <a:lstStyle/>
            <a:p>
              <a:r>
                <a:rPr lang="en-US" sz="1600" dirty="0">
                  <a:solidFill>
                    <a:schemeClr val="accent4">
                      <a:lumMod val="50000"/>
                    </a:schemeClr>
                  </a:solidFill>
                  <a:latin typeface="Montserrat" panose="00000500000000000000" pitchFamily="50" charset="0"/>
                </a:rPr>
                <a:t>Xác minh chữ ký số cá nhân có sẵn trên file</a:t>
              </a:r>
            </a:p>
          </p:txBody>
        </p:sp>
      </p:grpSp>
      <p:cxnSp>
        <p:nvCxnSpPr>
          <p:cNvPr id="13" name="Straight Connector 12">
            <a:extLst>
              <a:ext uri="{FF2B5EF4-FFF2-40B4-BE49-F238E27FC236}">
                <a16:creationId xmlns:a16="http://schemas.microsoft.com/office/drawing/2014/main" id="{8D3995F6-D1DE-D08D-D3D7-E2C92C8F0995}"/>
              </a:ext>
            </a:extLst>
          </p:cNvPr>
          <p:cNvCxnSpPr/>
          <p:nvPr/>
        </p:nvCxnSpPr>
        <p:spPr>
          <a:xfrm>
            <a:off x="490195" y="1659775"/>
            <a:ext cx="3935125" cy="0"/>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285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heel(1)">
                                      <p:cBhvr>
                                        <p:cTn id="2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12919" y="-860612"/>
            <a:ext cx="12204919" cy="7718612"/>
          </a:xfrm>
          <a:prstGeom prst="rect">
            <a:avLst/>
          </a:prstGeom>
        </p:spPr>
      </p:pic>
      <p:sp>
        <p:nvSpPr>
          <p:cNvPr id="8" name="Oval 7">
            <a:extLst>
              <a:ext uri="{FF2B5EF4-FFF2-40B4-BE49-F238E27FC236}">
                <a16:creationId xmlns:a16="http://schemas.microsoft.com/office/drawing/2014/main" id="{1BB06C28-A8C9-A359-5A06-708C81F81394}"/>
              </a:ext>
            </a:extLst>
          </p:cNvPr>
          <p:cNvSpPr/>
          <p:nvPr/>
        </p:nvSpPr>
        <p:spPr>
          <a:xfrm>
            <a:off x="3896881" y="1459194"/>
            <a:ext cx="3905428" cy="3905428"/>
          </a:xfrm>
          <a:prstGeom prst="ellipse">
            <a:avLst/>
          </a:prstGeom>
          <a:solidFill>
            <a:schemeClr val="bg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1EF2DD0-76C1-DAEA-4FBF-1102404659E2}"/>
              </a:ext>
            </a:extLst>
          </p:cNvPr>
          <p:cNvSpPr txBox="1"/>
          <p:nvPr/>
        </p:nvSpPr>
        <p:spPr>
          <a:xfrm>
            <a:off x="2777382" y="3373153"/>
            <a:ext cx="6144425" cy="784830"/>
          </a:xfrm>
          <a:prstGeom prst="rect">
            <a:avLst/>
          </a:prstGeom>
          <a:noFill/>
        </p:spPr>
        <p:txBody>
          <a:bodyPr wrap="square" rtlCol="0">
            <a:spAutoFit/>
          </a:bodyPr>
          <a:lstStyle/>
          <a:p>
            <a:pPr algn="ctr"/>
            <a:r>
              <a:rPr lang="en-US" sz="4500" b="1" dirty="0">
                <a:solidFill>
                  <a:schemeClr val="accent5">
                    <a:lumMod val="50000"/>
                  </a:schemeClr>
                </a:solidFill>
                <a:latin typeface="Montserrat" panose="00000500000000000000" pitchFamily="50" charset="0"/>
              </a:rPr>
              <a:t>SMART-ID</a:t>
            </a:r>
            <a:endParaRPr lang="en-US" sz="4500" b="1" i="0" dirty="0">
              <a:solidFill>
                <a:schemeClr val="accent5">
                  <a:lumMod val="50000"/>
                </a:schemeClr>
              </a:solidFill>
              <a:effectLst/>
              <a:latin typeface="Montserrat" panose="00000500000000000000" pitchFamily="50" charset="0"/>
            </a:endParaRPr>
          </a:p>
        </p:txBody>
      </p:sp>
      <p:sp>
        <p:nvSpPr>
          <p:cNvPr id="10" name="TextBox 9">
            <a:extLst>
              <a:ext uri="{FF2B5EF4-FFF2-40B4-BE49-F238E27FC236}">
                <a16:creationId xmlns:a16="http://schemas.microsoft.com/office/drawing/2014/main" id="{2EA5AFDA-95C1-C162-70A7-108E3DECFFDD}"/>
              </a:ext>
            </a:extLst>
          </p:cNvPr>
          <p:cNvSpPr txBox="1"/>
          <p:nvPr/>
        </p:nvSpPr>
        <p:spPr>
          <a:xfrm>
            <a:off x="4507904" y="2247841"/>
            <a:ext cx="2683379" cy="954107"/>
          </a:xfrm>
          <a:prstGeom prst="rect">
            <a:avLst/>
          </a:prstGeom>
          <a:noFill/>
        </p:spPr>
        <p:txBody>
          <a:bodyPr wrap="square" rtlCol="0">
            <a:spAutoFit/>
          </a:bodyPr>
          <a:lstStyle/>
          <a:p>
            <a:pPr algn="ctr"/>
            <a:r>
              <a:rPr lang="en-US" sz="2800" dirty="0">
                <a:solidFill>
                  <a:schemeClr val="accent5">
                    <a:lumMod val="50000"/>
                  </a:schemeClr>
                </a:solidFill>
                <a:latin typeface="Montserrat" panose="00000500000000000000" pitchFamily="50" charset="0"/>
              </a:rPr>
              <a:t>Ký bằng</a:t>
            </a:r>
          </a:p>
          <a:p>
            <a:pPr algn="ctr"/>
            <a:r>
              <a:rPr lang="en-US" sz="2800" dirty="0">
                <a:solidFill>
                  <a:schemeClr val="accent5">
                    <a:lumMod val="50000"/>
                  </a:schemeClr>
                </a:solidFill>
                <a:latin typeface="Montserrat" panose="00000500000000000000" pitchFamily="50" charset="0"/>
              </a:rPr>
              <a:t>Phương thức</a:t>
            </a:r>
            <a:endParaRPr lang="en-US" sz="2800" i="0" dirty="0">
              <a:solidFill>
                <a:schemeClr val="accent5">
                  <a:lumMod val="50000"/>
                </a:schemeClr>
              </a:solidFill>
              <a:effectLst/>
              <a:latin typeface="Montserrat" panose="00000500000000000000" pitchFamily="50" charset="0"/>
            </a:endParaRPr>
          </a:p>
        </p:txBody>
      </p:sp>
    </p:spTree>
    <p:extLst>
      <p:ext uri="{BB962C8B-B14F-4D97-AF65-F5344CB8AC3E}">
        <p14:creationId xmlns:p14="http://schemas.microsoft.com/office/powerpoint/2010/main" val="3022282262"/>
      </p:ext>
    </p:extLst>
  </p:cSld>
  <p:clrMapOvr>
    <a:masterClrMapping/>
  </p:clrMapOvr>
  <p:transition spd="slow">
    <p:push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drawing a diagram&#10;&#10;Description automatically generated">
            <a:extLst>
              <a:ext uri="{FF2B5EF4-FFF2-40B4-BE49-F238E27FC236}">
                <a16:creationId xmlns:a16="http://schemas.microsoft.com/office/drawing/2014/main" id="{3ACF227F-625A-2328-57F7-A999ABCEAD4F}"/>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49192" t="-774" r="9148" b="774"/>
          <a:stretch/>
        </p:blipFill>
        <p:spPr>
          <a:xfrm>
            <a:off x="0" y="-53110"/>
            <a:ext cx="4285673" cy="6911110"/>
          </a:xfrm>
          <a:prstGeom prst="rect">
            <a:avLst/>
          </a:prstGeom>
        </p:spPr>
      </p:pic>
      <p:sp>
        <p:nvSpPr>
          <p:cNvPr id="9" name="Rectangle: Rounded Corners 8">
            <a:extLst>
              <a:ext uri="{FF2B5EF4-FFF2-40B4-BE49-F238E27FC236}">
                <a16:creationId xmlns:a16="http://schemas.microsoft.com/office/drawing/2014/main" id="{5F94DE55-16C2-BA92-35CD-3E72A099A157}"/>
              </a:ext>
            </a:extLst>
          </p:cNvPr>
          <p:cNvSpPr/>
          <p:nvPr/>
        </p:nvSpPr>
        <p:spPr>
          <a:xfrm>
            <a:off x="3221763" y="489421"/>
            <a:ext cx="8577693" cy="785091"/>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a:solidFill>
                  <a:srgbClr val="FFC000"/>
                </a:solidFill>
                <a:effectLst/>
                <a:latin typeface="Montserrat" panose="00000500000000000000" pitchFamily="50" charset="0"/>
              </a:rPr>
              <a:t>Cách ký tài liệu bằng phương thức Smart-ID</a:t>
            </a:r>
            <a:endParaRPr lang="en-US" sz="2800" b="1" i="0" dirty="0">
              <a:solidFill>
                <a:srgbClr val="FFC000"/>
              </a:solidFill>
              <a:effectLst/>
              <a:latin typeface="Montserrat" panose="00000500000000000000" pitchFamily="50" charset="0"/>
            </a:endParaRPr>
          </a:p>
        </p:txBody>
      </p:sp>
      <p:grpSp>
        <p:nvGrpSpPr>
          <p:cNvPr id="2" name="Group 1">
            <a:extLst>
              <a:ext uri="{FF2B5EF4-FFF2-40B4-BE49-F238E27FC236}">
                <a16:creationId xmlns:a16="http://schemas.microsoft.com/office/drawing/2014/main" id="{EF40E937-804F-2EEB-6E19-C5DD0DE3F6D0}"/>
              </a:ext>
            </a:extLst>
          </p:cNvPr>
          <p:cNvGrpSpPr/>
          <p:nvPr/>
        </p:nvGrpSpPr>
        <p:grpSpPr>
          <a:xfrm>
            <a:off x="3897749" y="2050473"/>
            <a:ext cx="7901706" cy="711200"/>
            <a:chOff x="3930073" y="2050473"/>
            <a:chExt cx="7901706" cy="711200"/>
          </a:xfrm>
        </p:grpSpPr>
        <p:grpSp>
          <p:nvGrpSpPr>
            <p:cNvPr id="14" name="Group 13">
              <a:extLst>
                <a:ext uri="{FF2B5EF4-FFF2-40B4-BE49-F238E27FC236}">
                  <a16:creationId xmlns:a16="http://schemas.microsoft.com/office/drawing/2014/main" id="{FDE18447-0D4C-9CB0-1D29-C63D82B7D546}"/>
                </a:ext>
              </a:extLst>
            </p:cNvPr>
            <p:cNvGrpSpPr/>
            <p:nvPr/>
          </p:nvGrpSpPr>
          <p:grpSpPr>
            <a:xfrm>
              <a:off x="3930073" y="2050473"/>
              <a:ext cx="711200" cy="711200"/>
              <a:chOff x="3930073" y="2050473"/>
              <a:chExt cx="711200" cy="711200"/>
            </a:xfrm>
          </p:grpSpPr>
          <p:sp>
            <p:nvSpPr>
              <p:cNvPr id="18" name="Oval 17">
                <a:extLst>
                  <a:ext uri="{FF2B5EF4-FFF2-40B4-BE49-F238E27FC236}">
                    <a16:creationId xmlns:a16="http://schemas.microsoft.com/office/drawing/2014/main" id="{66D53B52-5D9A-60D7-7FDD-65EB10D305EE}"/>
                  </a:ext>
                </a:extLst>
              </p:cNvPr>
              <p:cNvSpPr/>
              <p:nvPr/>
            </p:nvSpPr>
            <p:spPr>
              <a:xfrm>
                <a:off x="3930073" y="2050473"/>
                <a:ext cx="711200" cy="7112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descr="Books outline">
                <a:extLst>
                  <a:ext uri="{FF2B5EF4-FFF2-40B4-BE49-F238E27FC236}">
                    <a16:creationId xmlns:a16="http://schemas.microsoft.com/office/drawing/2014/main" id="{171B21C9-01D6-85FA-E195-59732FA8B3E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40909" y="2170547"/>
                <a:ext cx="507999" cy="507999"/>
              </a:xfrm>
              <a:prstGeom prst="rect">
                <a:avLst/>
              </a:prstGeom>
            </p:spPr>
          </p:pic>
        </p:grpSp>
        <p:sp>
          <p:nvSpPr>
            <p:cNvPr id="16" name="TextBox 15">
              <a:extLst>
                <a:ext uri="{FF2B5EF4-FFF2-40B4-BE49-F238E27FC236}">
                  <a16:creationId xmlns:a16="http://schemas.microsoft.com/office/drawing/2014/main" id="{2CEA0B1A-4E58-BC6F-E0AD-0D74421B09DD}"/>
                </a:ext>
              </a:extLst>
            </p:cNvPr>
            <p:cNvSpPr txBox="1"/>
            <p:nvPr/>
          </p:nvSpPr>
          <p:spPr>
            <a:xfrm>
              <a:off x="4897030" y="2050473"/>
              <a:ext cx="6934749" cy="646331"/>
            </a:xfrm>
            <a:prstGeom prst="rect">
              <a:avLst/>
            </a:prstGeom>
            <a:noFill/>
          </p:spPr>
          <p:txBody>
            <a:bodyPr wrap="square" rtlCol="0">
              <a:spAutoFit/>
            </a:bodyPr>
            <a:lstStyle/>
            <a:p>
              <a:pPr algn="just"/>
              <a:r>
                <a:rPr lang="vi-VN">
                  <a:solidFill>
                    <a:srgbClr val="0070C0"/>
                  </a:solidFill>
                  <a:latin typeface="Montserrat" panose="00000500000000000000" pitchFamily="50" charset="0"/>
                </a:rPr>
                <a:t>Người dùng tạo yêu cầu ký và chọn phương thức ký Smart-ID</a:t>
              </a:r>
              <a:r>
                <a:rPr lang="en-US" b="0" i="0">
                  <a:solidFill>
                    <a:srgbClr val="0070C0"/>
                  </a:solidFill>
                  <a:effectLst/>
                  <a:latin typeface="Montserrat" panose="00000500000000000000" pitchFamily="50" charset="0"/>
                </a:rPr>
                <a:t>.</a:t>
              </a:r>
              <a:endParaRPr lang="en-US" dirty="0">
                <a:solidFill>
                  <a:srgbClr val="0070C0"/>
                </a:solidFill>
                <a:latin typeface="Montserrat" panose="00000500000000000000" pitchFamily="50" charset="0"/>
                <a:ea typeface="Roboto" panose="02000000000000000000" pitchFamily="2" charset="0"/>
                <a:cs typeface="Roboto" panose="02000000000000000000" pitchFamily="2" charset="0"/>
              </a:endParaRPr>
            </a:p>
          </p:txBody>
        </p:sp>
      </p:grpSp>
      <p:grpSp>
        <p:nvGrpSpPr>
          <p:cNvPr id="29" name="Group 28">
            <a:extLst>
              <a:ext uri="{FF2B5EF4-FFF2-40B4-BE49-F238E27FC236}">
                <a16:creationId xmlns:a16="http://schemas.microsoft.com/office/drawing/2014/main" id="{904E57A1-AA77-123F-A80D-C84390B40922}"/>
              </a:ext>
            </a:extLst>
          </p:cNvPr>
          <p:cNvGrpSpPr/>
          <p:nvPr/>
        </p:nvGrpSpPr>
        <p:grpSpPr>
          <a:xfrm>
            <a:off x="3897749" y="3237867"/>
            <a:ext cx="8097027" cy="711200"/>
            <a:chOff x="3930073" y="4867564"/>
            <a:chExt cx="8097027" cy="711200"/>
          </a:xfrm>
        </p:grpSpPr>
        <p:grpSp>
          <p:nvGrpSpPr>
            <p:cNvPr id="30" name="Group 29">
              <a:extLst>
                <a:ext uri="{FF2B5EF4-FFF2-40B4-BE49-F238E27FC236}">
                  <a16:creationId xmlns:a16="http://schemas.microsoft.com/office/drawing/2014/main" id="{2D8E49DF-0EE2-383F-EE3E-7F30848BE90B}"/>
                </a:ext>
              </a:extLst>
            </p:cNvPr>
            <p:cNvGrpSpPr/>
            <p:nvPr/>
          </p:nvGrpSpPr>
          <p:grpSpPr>
            <a:xfrm>
              <a:off x="3930073" y="4867564"/>
              <a:ext cx="711200" cy="711200"/>
              <a:chOff x="3930073" y="4867564"/>
              <a:chExt cx="711200" cy="711200"/>
            </a:xfrm>
          </p:grpSpPr>
          <p:sp>
            <p:nvSpPr>
              <p:cNvPr id="32" name="Oval 31">
                <a:extLst>
                  <a:ext uri="{FF2B5EF4-FFF2-40B4-BE49-F238E27FC236}">
                    <a16:creationId xmlns:a16="http://schemas.microsoft.com/office/drawing/2014/main" id="{504F6C2E-1AEE-066F-C940-2EC480C03D5F}"/>
                  </a:ext>
                </a:extLst>
              </p:cNvPr>
              <p:cNvSpPr/>
              <p:nvPr/>
            </p:nvSpPr>
            <p:spPr>
              <a:xfrm>
                <a:off x="3930073" y="4867564"/>
                <a:ext cx="711200" cy="7112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Completed outline">
                <a:extLst>
                  <a:ext uri="{FF2B5EF4-FFF2-40B4-BE49-F238E27FC236}">
                    <a16:creationId xmlns:a16="http://schemas.microsoft.com/office/drawing/2014/main" id="{861A6E69-F382-F9D6-E375-0AA58F95927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22437" y="4952999"/>
                <a:ext cx="577273" cy="577273"/>
              </a:xfrm>
              <a:prstGeom prst="rect">
                <a:avLst/>
              </a:prstGeom>
            </p:spPr>
          </p:pic>
        </p:grpSp>
        <p:sp>
          <p:nvSpPr>
            <p:cNvPr id="31" name="TextBox 30">
              <a:extLst>
                <a:ext uri="{FF2B5EF4-FFF2-40B4-BE49-F238E27FC236}">
                  <a16:creationId xmlns:a16="http://schemas.microsoft.com/office/drawing/2014/main" id="{3BFC91B9-F943-8171-4FB1-F5362E69D34B}"/>
                </a:ext>
              </a:extLst>
            </p:cNvPr>
            <p:cNvSpPr txBox="1"/>
            <p:nvPr/>
          </p:nvSpPr>
          <p:spPr>
            <a:xfrm>
              <a:off x="4897031" y="4867564"/>
              <a:ext cx="7130069" cy="646331"/>
            </a:xfrm>
            <a:prstGeom prst="rect">
              <a:avLst/>
            </a:prstGeom>
            <a:noFill/>
          </p:spPr>
          <p:txBody>
            <a:bodyPr wrap="square" rtlCol="0">
              <a:spAutoFit/>
            </a:bodyPr>
            <a:lstStyle/>
            <a:p>
              <a:pPr algn="just"/>
              <a:r>
                <a:rPr lang="en-US">
                  <a:solidFill>
                    <a:srgbClr val="0070C0"/>
                  </a:solidFill>
                  <a:latin typeface="Montserrat" panose="00000500000000000000" pitchFamily="50" charset="0"/>
                </a:rPr>
                <a:t>Sau khi chọn phương thức ký là Smart-ID, chọn nhà cung cấp dịch vụ Remote Signing  và tiếp tục thực hiện các bước:</a:t>
              </a:r>
              <a:endParaRPr lang="en-US" dirty="0">
                <a:solidFill>
                  <a:srgbClr val="0070C0"/>
                </a:solidFill>
                <a:latin typeface="Montserrat" panose="00000500000000000000" pitchFamily="50" charset="0"/>
              </a:endParaRPr>
            </a:p>
          </p:txBody>
        </p:sp>
      </p:grpSp>
      <p:grpSp>
        <p:nvGrpSpPr>
          <p:cNvPr id="5" name="Group 4">
            <a:extLst>
              <a:ext uri="{FF2B5EF4-FFF2-40B4-BE49-F238E27FC236}">
                <a16:creationId xmlns:a16="http://schemas.microsoft.com/office/drawing/2014/main" id="{B0685C5C-13F2-1160-46ED-13CF75200C4D}"/>
              </a:ext>
            </a:extLst>
          </p:cNvPr>
          <p:cNvGrpSpPr/>
          <p:nvPr/>
        </p:nvGrpSpPr>
        <p:grpSpPr>
          <a:xfrm>
            <a:off x="4608949" y="4102095"/>
            <a:ext cx="7190506" cy="646331"/>
            <a:chOff x="4608949" y="4102095"/>
            <a:chExt cx="7190506" cy="646331"/>
          </a:xfrm>
        </p:grpSpPr>
        <p:sp>
          <p:nvSpPr>
            <p:cNvPr id="3" name="TextBox 2">
              <a:extLst>
                <a:ext uri="{FF2B5EF4-FFF2-40B4-BE49-F238E27FC236}">
                  <a16:creationId xmlns:a16="http://schemas.microsoft.com/office/drawing/2014/main" id="{4D200B70-7296-0228-59B3-B0FE2122E003}"/>
                </a:ext>
              </a:extLst>
            </p:cNvPr>
            <p:cNvSpPr txBox="1"/>
            <p:nvPr/>
          </p:nvSpPr>
          <p:spPr>
            <a:xfrm>
              <a:off x="4864706" y="4102095"/>
              <a:ext cx="6934749" cy="646331"/>
            </a:xfrm>
            <a:prstGeom prst="rect">
              <a:avLst/>
            </a:prstGeom>
            <a:noFill/>
          </p:spPr>
          <p:txBody>
            <a:bodyPr wrap="square" rtlCol="0">
              <a:spAutoFit/>
            </a:bodyPr>
            <a:lstStyle/>
            <a:p>
              <a:pPr algn="just"/>
              <a:r>
                <a:rPr lang="en-US">
                  <a:solidFill>
                    <a:srgbClr val="0070C0"/>
                  </a:solidFill>
                  <a:latin typeface="Montserrat" panose="00000500000000000000" pitchFamily="50" charset="0"/>
                </a:rPr>
                <a:t>Tiêu chí tìm kiếm: Số điện thoại, CCCD/CMND, Hộ chiếu, Mã số thuế.</a:t>
              </a:r>
              <a:endParaRPr lang="en-US" dirty="0">
                <a:solidFill>
                  <a:srgbClr val="0070C0"/>
                </a:solidFill>
                <a:latin typeface="Montserrat" panose="00000500000000000000" pitchFamily="50" charset="0"/>
              </a:endParaRPr>
            </a:p>
          </p:txBody>
        </p:sp>
        <p:sp>
          <p:nvSpPr>
            <p:cNvPr id="4" name="Oval 3">
              <a:extLst>
                <a:ext uri="{FF2B5EF4-FFF2-40B4-BE49-F238E27FC236}">
                  <a16:creationId xmlns:a16="http://schemas.microsoft.com/office/drawing/2014/main" id="{481F81C9-C793-C929-DF33-FB78E4A78D1D}"/>
                </a:ext>
              </a:extLst>
            </p:cNvPr>
            <p:cNvSpPr/>
            <p:nvPr/>
          </p:nvSpPr>
          <p:spPr>
            <a:xfrm>
              <a:off x="4608949" y="4210108"/>
              <a:ext cx="161364" cy="1613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35200271-7F30-B303-7206-24E5486179C9}"/>
              </a:ext>
            </a:extLst>
          </p:cNvPr>
          <p:cNvGrpSpPr/>
          <p:nvPr/>
        </p:nvGrpSpPr>
        <p:grpSpPr>
          <a:xfrm>
            <a:off x="4608949" y="4912171"/>
            <a:ext cx="7190506" cy="646331"/>
            <a:chOff x="4608949" y="4102095"/>
            <a:chExt cx="7190506" cy="646331"/>
          </a:xfrm>
        </p:grpSpPr>
        <p:sp>
          <p:nvSpPr>
            <p:cNvPr id="7" name="TextBox 6">
              <a:extLst>
                <a:ext uri="{FF2B5EF4-FFF2-40B4-BE49-F238E27FC236}">
                  <a16:creationId xmlns:a16="http://schemas.microsoft.com/office/drawing/2014/main" id="{D5520D57-18CE-2024-C8ED-A5C5592CAC15}"/>
                </a:ext>
              </a:extLst>
            </p:cNvPr>
            <p:cNvSpPr txBox="1"/>
            <p:nvPr/>
          </p:nvSpPr>
          <p:spPr>
            <a:xfrm>
              <a:off x="4864706" y="4102095"/>
              <a:ext cx="6934749" cy="646331"/>
            </a:xfrm>
            <a:prstGeom prst="rect">
              <a:avLst/>
            </a:prstGeom>
            <a:noFill/>
          </p:spPr>
          <p:txBody>
            <a:bodyPr wrap="square" rtlCol="0">
              <a:spAutoFit/>
            </a:bodyPr>
            <a:lstStyle/>
            <a:p>
              <a:pPr algn="just"/>
              <a:r>
                <a:rPr lang="en-US">
                  <a:solidFill>
                    <a:srgbClr val="0070C0"/>
                  </a:solidFill>
                  <a:latin typeface="Montserrat" panose="00000500000000000000" pitchFamily="50" charset="0"/>
                </a:rPr>
                <a:t>Chọn mức độ đảm bảo của loại chứng thư số: Advanced Electronic (AES) hoặc Electronic Seal (eSeal) </a:t>
              </a:r>
              <a:endParaRPr lang="en-US" dirty="0">
                <a:solidFill>
                  <a:srgbClr val="0070C0"/>
                </a:solidFill>
                <a:latin typeface="Montserrat" panose="00000500000000000000" pitchFamily="50" charset="0"/>
              </a:endParaRPr>
            </a:p>
          </p:txBody>
        </p:sp>
        <p:sp>
          <p:nvSpPr>
            <p:cNvPr id="10" name="Oval 9">
              <a:extLst>
                <a:ext uri="{FF2B5EF4-FFF2-40B4-BE49-F238E27FC236}">
                  <a16:creationId xmlns:a16="http://schemas.microsoft.com/office/drawing/2014/main" id="{C15B79A9-6129-8DA1-D951-9E8D119EA1CD}"/>
                </a:ext>
              </a:extLst>
            </p:cNvPr>
            <p:cNvSpPr/>
            <p:nvPr/>
          </p:nvSpPr>
          <p:spPr>
            <a:xfrm>
              <a:off x="4608949" y="4210108"/>
              <a:ext cx="161364" cy="1613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1580755F-0E03-27CD-3077-B3F304D2EFD2}"/>
              </a:ext>
            </a:extLst>
          </p:cNvPr>
          <p:cNvGrpSpPr/>
          <p:nvPr/>
        </p:nvGrpSpPr>
        <p:grpSpPr>
          <a:xfrm>
            <a:off x="4608949" y="5722248"/>
            <a:ext cx="7190506" cy="646331"/>
            <a:chOff x="4608949" y="4102095"/>
            <a:chExt cx="7190506" cy="646331"/>
          </a:xfrm>
        </p:grpSpPr>
        <p:sp>
          <p:nvSpPr>
            <p:cNvPr id="12" name="TextBox 11">
              <a:extLst>
                <a:ext uri="{FF2B5EF4-FFF2-40B4-BE49-F238E27FC236}">
                  <a16:creationId xmlns:a16="http://schemas.microsoft.com/office/drawing/2014/main" id="{8B865010-884F-0A90-2961-AA1D29DFAD54}"/>
                </a:ext>
              </a:extLst>
            </p:cNvPr>
            <p:cNvSpPr txBox="1"/>
            <p:nvPr/>
          </p:nvSpPr>
          <p:spPr>
            <a:xfrm>
              <a:off x="4864706" y="4102095"/>
              <a:ext cx="6934749" cy="646331"/>
            </a:xfrm>
            <a:prstGeom prst="rect">
              <a:avLst/>
            </a:prstGeom>
            <a:noFill/>
          </p:spPr>
          <p:txBody>
            <a:bodyPr wrap="square" rtlCol="0">
              <a:spAutoFit/>
            </a:bodyPr>
            <a:lstStyle/>
            <a:p>
              <a:pPr algn="just"/>
              <a:r>
                <a:rPr lang="en-US" dirty="0">
                  <a:solidFill>
                    <a:srgbClr val="0070C0"/>
                  </a:solidFill>
                  <a:latin typeface="Montserrat" panose="00000500000000000000" pitchFamily="50" charset="0"/>
                </a:rPr>
                <a:t>Kiểm tra thông tin chữ ký và chờ sự phê duyệt thông qua xác nhận của Mobile App.</a:t>
              </a:r>
            </a:p>
          </p:txBody>
        </p:sp>
        <p:sp>
          <p:nvSpPr>
            <p:cNvPr id="13" name="Oval 12">
              <a:extLst>
                <a:ext uri="{FF2B5EF4-FFF2-40B4-BE49-F238E27FC236}">
                  <a16:creationId xmlns:a16="http://schemas.microsoft.com/office/drawing/2014/main" id="{8E696F5C-DC5D-E681-53F8-43D4DA3A6C6B}"/>
                </a:ext>
              </a:extLst>
            </p:cNvPr>
            <p:cNvSpPr/>
            <p:nvPr/>
          </p:nvSpPr>
          <p:spPr>
            <a:xfrm>
              <a:off x="4608949" y="4210108"/>
              <a:ext cx="161364" cy="1613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3695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1000" fill="hold"/>
                                        <p:tgtEl>
                                          <p:spTgt spid="29"/>
                                        </p:tgtEl>
                                        <p:attrNameLst>
                                          <p:attrName>ppt_x</p:attrName>
                                        </p:attrNameLst>
                                      </p:cBhvr>
                                      <p:tavLst>
                                        <p:tav tm="0">
                                          <p:val>
                                            <p:strVal val="0-#ppt_w/2"/>
                                          </p:val>
                                        </p:tav>
                                        <p:tav tm="100000">
                                          <p:val>
                                            <p:strVal val="#ppt_x"/>
                                          </p:val>
                                        </p:tav>
                                      </p:tavLst>
                                    </p:anim>
                                    <p:anim calcmode="lin" valueType="num">
                                      <p:cBhvr additive="base">
                                        <p:cTn id="14" dur="1000" fill="hold"/>
                                        <p:tgtEl>
                                          <p:spTgt spid="29"/>
                                        </p:tgtEl>
                                        <p:attrNameLst>
                                          <p:attrName>ppt_y</p:attrName>
                                        </p:attrNameLst>
                                      </p:cBhvr>
                                      <p:tavLst>
                                        <p:tav tm="0">
                                          <p:val>
                                            <p:strVal val="#ppt_y"/>
                                          </p:val>
                                        </p:tav>
                                        <p:tav tm="100000">
                                          <p:val>
                                            <p:strVal val="#ppt_y"/>
                                          </p:val>
                                        </p:tav>
                                      </p:tavLst>
                                    </p:anim>
                                  </p:childTnLst>
                                </p:cTn>
                              </p:par>
                              <p:par>
                                <p:cTn id="15" presetID="16" presetClass="entr" presetSubtype="21"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1250"/>
                                        <p:tgtEl>
                                          <p:spTgt spid="5"/>
                                        </p:tgtEl>
                                      </p:cBhvr>
                                    </p:animEffect>
                                  </p:childTnLst>
                                </p:cTn>
                              </p:par>
                              <p:par>
                                <p:cTn id="18" presetID="16" presetClass="entr" presetSubtype="21"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1250"/>
                                        <p:tgtEl>
                                          <p:spTgt spid="6"/>
                                        </p:tgtEl>
                                      </p:cBhvr>
                                    </p:animEffect>
                                  </p:childTnLst>
                                </p:cTn>
                              </p:par>
                              <p:par>
                                <p:cTn id="21" presetID="16" presetClass="entr" presetSubtype="21"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12919" y="-860612"/>
            <a:ext cx="12204919" cy="7718612"/>
          </a:xfrm>
          <a:prstGeom prst="rect">
            <a:avLst/>
          </a:prstGeom>
        </p:spPr>
      </p:pic>
      <p:sp>
        <p:nvSpPr>
          <p:cNvPr id="2" name="TextBox 1">
            <a:extLst>
              <a:ext uri="{FF2B5EF4-FFF2-40B4-BE49-F238E27FC236}">
                <a16:creationId xmlns:a16="http://schemas.microsoft.com/office/drawing/2014/main" id="{EE570491-0524-D78D-4346-F4FAE32BC72A}"/>
              </a:ext>
            </a:extLst>
          </p:cNvPr>
          <p:cNvSpPr txBox="1"/>
          <p:nvPr/>
        </p:nvSpPr>
        <p:spPr>
          <a:xfrm>
            <a:off x="522092" y="270740"/>
            <a:ext cx="11147816" cy="553998"/>
          </a:xfrm>
          <a:prstGeom prst="rect">
            <a:avLst/>
          </a:prstGeom>
          <a:noFill/>
        </p:spPr>
        <p:txBody>
          <a:bodyPr wrap="square" rtlCol="0">
            <a:spAutoFit/>
          </a:bodyPr>
          <a:lstStyle/>
          <a:p>
            <a:pPr algn="r"/>
            <a:r>
              <a:rPr lang="en-US" sz="3000" b="1" i="0">
                <a:solidFill>
                  <a:schemeClr val="accent5">
                    <a:lumMod val="75000"/>
                  </a:schemeClr>
                </a:solidFill>
                <a:effectLst/>
                <a:latin typeface="Montserrat" panose="00000500000000000000" pitchFamily="50" charset="0"/>
              </a:rPr>
              <a:t>SỬ DỤNG PHƯƠNG THỨC KÝ SMART-ID</a:t>
            </a:r>
            <a:endParaRPr lang="en-US" sz="3000" b="1" dirty="0">
              <a:solidFill>
                <a:schemeClr val="accent5">
                  <a:lumMod val="75000"/>
                </a:schemeClr>
              </a:solidFill>
              <a:latin typeface="Montserrat" panose="00000500000000000000" pitchFamily="50" charset="0"/>
            </a:endParaRPr>
          </a:p>
        </p:txBody>
      </p:sp>
      <p:sp>
        <p:nvSpPr>
          <p:cNvPr id="13" name="Rectangle 12">
            <a:extLst>
              <a:ext uri="{FF2B5EF4-FFF2-40B4-BE49-F238E27FC236}">
                <a16:creationId xmlns:a16="http://schemas.microsoft.com/office/drawing/2014/main" id="{D69249AF-A6EC-72F1-9E15-E56D2AF931DA}"/>
              </a:ext>
            </a:extLst>
          </p:cNvPr>
          <p:cNvSpPr/>
          <p:nvPr/>
        </p:nvSpPr>
        <p:spPr>
          <a:xfrm>
            <a:off x="3247402" y="1857813"/>
            <a:ext cx="1914258" cy="19655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88C9D4D-C786-766B-DA8B-2AD7DCADBF8D}"/>
              </a:ext>
            </a:extLst>
          </p:cNvPr>
          <p:cNvPicPr>
            <a:picLocks noChangeAspect="1"/>
          </p:cNvPicPr>
          <p:nvPr/>
        </p:nvPicPr>
        <p:blipFill rotWithShape="1">
          <a:blip r:embed="rId3"/>
          <a:srcRect t="6356" r="26932"/>
          <a:stretch/>
        </p:blipFill>
        <p:spPr>
          <a:xfrm>
            <a:off x="440819" y="937903"/>
            <a:ext cx="5486400" cy="3136316"/>
          </a:xfrm>
          <a:prstGeom prst="rect">
            <a:avLst/>
          </a:prstGeom>
        </p:spPr>
      </p:pic>
      <p:sp>
        <p:nvSpPr>
          <p:cNvPr id="3" name="TextBox 2">
            <a:extLst>
              <a:ext uri="{FF2B5EF4-FFF2-40B4-BE49-F238E27FC236}">
                <a16:creationId xmlns:a16="http://schemas.microsoft.com/office/drawing/2014/main" id="{2B55F222-E12C-34A6-5818-CF864BEC36DB}"/>
              </a:ext>
            </a:extLst>
          </p:cNvPr>
          <p:cNvSpPr txBox="1"/>
          <p:nvPr/>
        </p:nvSpPr>
        <p:spPr>
          <a:xfrm>
            <a:off x="402989" y="4187384"/>
            <a:ext cx="4865135" cy="338554"/>
          </a:xfrm>
          <a:prstGeom prst="rect">
            <a:avLst/>
          </a:prstGeom>
          <a:noFill/>
        </p:spPr>
        <p:txBody>
          <a:bodyPr wrap="square" rtlCol="0">
            <a:spAutoFit/>
          </a:bodyPr>
          <a:lstStyle/>
          <a:p>
            <a:r>
              <a:rPr lang="en-US" sz="1600">
                <a:solidFill>
                  <a:srgbClr val="0070C0"/>
                </a:solidFill>
                <a:latin typeface="Montserrat" panose="00000500000000000000" pitchFamily="50" charset="0"/>
              </a:rPr>
              <a:t>Chọn phương thức ký Smart-ID</a:t>
            </a:r>
            <a:endParaRPr lang="en-US" sz="1600" b="1" dirty="0">
              <a:solidFill>
                <a:srgbClr val="0070C0"/>
              </a:solidFill>
              <a:latin typeface="Montserrat" panose="00000500000000000000" pitchFamily="50" charset="0"/>
            </a:endParaRPr>
          </a:p>
        </p:txBody>
      </p:sp>
      <p:pic>
        <p:nvPicPr>
          <p:cNvPr id="6" name="Picture 5">
            <a:extLst>
              <a:ext uri="{FF2B5EF4-FFF2-40B4-BE49-F238E27FC236}">
                <a16:creationId xmlns:a16="http://schemas.microsoft.com/office/drawing/2014/main" id="{3CC738DC-5D7D-FF81-0C8E-03E36A6435AD}"/>
              </a:ext>
            </a:extLst>
          </p:cNvPr>
          <p:cNvPicPr>
            <a:picLocks noChangeAspect="1"/>
          </p:cNvPicPr>
          <p:nvPr/>
        </p:nvPicPr>
        <p:blipFill rotWithShape="1">
          <a:blip r:embed="rId4"/>
          <a:srcRect t="6086" r="27618"/>
          <a:stretch/>
        </p:blipFill>
        <p:spPr>
          <a:xfrm>
            <a:off x="6096000" y="958115"/>
            <a:ext cx="5486400" cy="3157712"/>
          </a:xfrm>
          <a:prstGeom prst="rect">
            <a:avLst/>
          </a:prstGeom>
        </p:spPr>
      </p:pic>
      <p:sp>
        <p:nvSpPr>
          <p:cNvPr id="5" name="TextBox 4">
            <a:extLst>
              <a:ext uri="{FF2B5EF4-FFF2-40B4-BE49-F238E27FC236}">
                <a16:creationId xmlns:a16="http://schemas.microsoft.com/office/drawing/2014/main" id="{C91999FF-AAF4-5F03-00A1-3B08FB8CFCED}"/>
              </a:ext>
            </a:extLst>
          </p:cNvPr>
          <p:cNvSpPr txBox="1"/>
          <p:nvPr/>
        </p:nvSpPr>
        <p:spPr>
          <a:xfrm>
            <a:off x="6315255" y="4186900"/>
            <a:ext cx="4865135" cy="584775"/>
          </a:xfrm>
          <a:prstGeom prst="rect">
            <a:avLst/>
          </a:prstGeom>
          <a:noFill/>
        </p:spPr>
        <p:txBody>
          <a:bodyPr wrap="square" rtlCol="0">
            <a:spAutoFit/>
          </a:bodyPr>
          <a:lstStyle/>
          <a:p>
            <a:r>
              <a:rPr lang="en-US" sz="1600">
                <a:solidFill>
                  <a:srgbClr val="0070C0"/>
                </a:solidFill>
                <a:latin typeface="Montserrat" panose="00000500000000000000" pitchFamily="50" charset="0"/>
              </a:rPr>
              <a:t>Chọn </a:t>
            </a:r>
            <a:r>
              <a:rPr lang="en-US" sz="1600" b="1" dirty="0">
                <a:solidFill>
                  <a:srgbClr val="0070C0"/>
                </a:solidFill>
                <a:latin typeface="Montserrat" panose="00000500000000000000" pitchFamily="50" charset="0"/>
              </a:rPr>
              <a:t>R</a:t>
            </a:r>
            <a:r>
              <a:rPr lang="en-US" sz="1600" b="1">
                <a:solidFill>
                  <a:srgbClr val="0070C0"/>
                </a:solidFill>
                <a:latin typeface="Montserrat" panose="00000500000000000000" pitchFamily="50" charset="0"/>
              </a:rPr>
              <a:t>emote </a:t>
            </a:r>
            <a:r>
              <a:rPr lang="en-US" sz="1600" b="1" dirty="0">
                <a:solidFill>
                  <a:srgbClr val="0070C0"/>
                </a:solidFill>
                <a:latin typeface="Montserrat" panose="00000500000000000000" pitchFamily="50" charset="0"/>
              </a:rPr>
              <a:t>signing service </a:t>
            </a:r>
            <a:r>
              <a:rPr lang="en-US" sz="1600" b="1">
                <a:solidFill>
                  <a:srgbClr val="0070C0"/>
                </a:solidFill>
                <a:latin typeface="Montserrat" panose="00000500000000000000" pitchFamily="50" charset="0"/>
              </a:rPr>
              <a:t>provider </a:t>
            </a:r>
            <a:r>
              <a:rPr lang="en-US" sz="1600">
                <a:solidFill>
                  <a:srgbClr val="0070C0"/>
                </a:solidFill>
                <a:latin typeface="Montserrat" panose="00000500000000000000" pitchFamily="50" charset="0"/>
              </a:rPr>
              <a:t>với Certificate </a:t>
            </a:r>
            <a:r>
              <a:rPr lang="en-US" sz="1600" dirty="0">
                <a:solidFill>
                  <a:srgbClr val="0070C0"/>
                </a:solidFill>
                <a:latin typeface="Montserrat" panose="00000500000000000000" pitchFamily="50" charset="0"/>
              </a:rPr>
              <a:t>Authority (CA</a:t>
            </a:r>
            <a:r>
              <a:rPr lang="en-US" sz="1600">
                <a:solidFill>
                  <a:srgbClr val="0070C0"/>
                </a:solidFill>
                <a:latin typeface="Montserrat" panose="00000500000000000000" pitchFamily="50" charset="0"/>
              </a:rPr>
              <a:t>) phù hợp</a:t>
            </a:r>
            <a:endParaRPr lang="en-US" sz="1600" dirty="0">
              <a:solidFill>
                <a:srgbClr val="0070C0"/>
              </a:solidFill>
              <a:latin typeface="Montserrat" panose="00000500000000000000" pitchFamily="50" charset="0"/>
            </a:endParaRPr>
          </a:p>
        </p:txBody>
      </p:sp>
      <p:pic>
        <p:nvPicPr>
          <p:cNvPr id="10" name="Picture 9">
            <a:extLst>
              <a:ext uri="{FF2B5EF4-FFF2-40B4-BE49-F238E27FC236}">
                <a16:creationId xmlns:a16="http://schemas.microsoft.com/office/drawing/2014/main" id="{43314B3B-BA95-4ED2-1184-F7FC75ECA9BE}"/>
              </a:ext>
            </a:extLst>
          </p:cNvPr>
          <p:cNvPicPr>
            <a:picLocks noChangeAspect="1"/>
          </p:cNvPicPr>
          <p:nvPr/>
        </p:nvPicPr>
        <p:blipFill rotWithShape="1">
          <a:blip r:embed="rId5"/>
          <a:srcRect t="7099" r="28049"/>
          <a:stretch/>
        </p:blipFill>
        <p:spPr>
          <a:xfrm>
            <a:off x="3247402" y="3415382"/>
            <a:ext cx="5486400" cy="3157494"/>
          </a:xfrm>
          <a:prstGeom prst="rect">
            <a:avLst/>
          </a:prstGeom>
        </p:spPr>
      </p:pic>
      <p:sp>
        <p:nvSpPr>
          <p:cNvPr id="16" name="Rectangle 15">
            <a:extLst>
              <a:ext uri="{FF2B5EF4-FFF2-40B4-BE49-F238E27FC236}">
                <a16:creationId xmlns:a16="http://schemas.microsoft.com/office/drawing/2014/main" id="{DE16E651-4FBB-AF8A-1A87-3857DD449737}"/>
              </a:ext>
            </a:extLst>
          </p:cNvPr>
          <p:cNvSpPr/>
          <p:nvPr/>
        </p:nvSpPr>
        <p:spPr>
          <a:xfrm>
            <a:off x="7498844" y="6204248"/>
            <a:ext cx="525656" cy="29755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236C16-253A-869F-ADAB-1174C575E2BC}"/>
              </a:ext>
            </a:extLst>
          </p:cNvPr>
          <p:cNvSpPr/>
          <p:nvPr/>
        </p:nvSpPr>
        <p:spPr>
          <a:xfrm>
            <a:off x="3247402" y="1883451"/>
            <a:ext cx="1914258" cy="17091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505B66D-3074-1053-F36B-76A5D6A4297B}"/>
              </a:ext>
            </a:extLst>
          </p:cNvPr>
          <p:cNvSpPr/>
          <p:nvPr/>
        </p:nvSpPr>
        <p:spPr>
          <a:xfrm>
            <a:off x="8853556" y="1883451"/>
            <a:ext cx="2071729" cy="27863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209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inVertical)">
                                      <p:cBhvr>
                                        <p:cTn id="23" dur="10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arn(inVertical)">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6" grpId="0" animBg="1"/>
      <p:bldP spid="11"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12919" y="-860612"/>
            <a:ext cx="12204919" cy="7718612"/>
          </a:xfrm>
          <a:prstGeom prst="rect">
            <a:avLst/>
          </a:prstGeom>
        </p:spPr>
      </p:pic>
      <p:pic>
        <p:nvPicPr>
          <p:cNvPr id="4" name="Picture 3">
            <a:extLst>
              <a:ext uri="{FF2B5EF4-FFF2-40B4-BE49-F238E27FC236}">
                <a16:creationId xmlns:a16="http://schemas.microsoft.com/office/drawing/2014/main" id="{4261D406-36E1-9F58-4E2A-CAC62C6B1724}"/>
              </a:ext>
            </a:extLst>
          </p:cNvPr>
          <p:cNvPicPr>
            <a:picLocks noChangeAspect="1"/>
          </p:cNvPicPr>
          <p:nvPr/>
        </p:nvPicPr>
        <p:blipFill rotWithShape="1">
          <a:blip r:embed="rId3"/>
          <a:srcRect t="6348" r="29129"/>
          <a:stretch/>
        </p:blipFill>
        <p:spPr>
          <a:xfrm>
            <a:off x="453321" y="1376350"/>
            <a:ext cx="5486400" cy="3244688"/>
          </a:xfrm>
          <a:prstGeom prst="rect">
            <a:avLst/>
          </a:prstGeom>
        </p:spPr>
      </p:pic>
      <p:pic>
        <p:nvPicPr>
          <p:cNvPr id="6" name="Picture 5">
            <a:extLst>
              <a:ext uri="{FF2B5EF4-FFF2-40B4-BE49-F238E27FC236}">
                <a16:creationId xmlns:a16="http://schemas.microsoft.com/office/drawing/2014/main" id="{A661F648-8D7E-47AA-1AEA-9836A786CF69}"/>
              </a:ext>
            </a:extLst>
          </p:cNvPr>
          <p:cNvPicPr>
            <a:picLocks noChangeAspect="1"/>
          </p:cNvPicPr>
          <p:nvPr/>
        </p:nvPicPr>
        <p:blipFill rotWithShape="1">
          <a:blip r:embed="rId4"/>
          <a:srcRect t="6662" r="29056"/>
          <a:stretch/>
        </p:blipFill>
        <p:spPr>
          <a:xfrm>
            <a:off x="6252278" y="636731"/>
            <a:ext cx="5486400" cy="3215005"/>
          </a:xfrm>
          <a:prstGeom prst="rect">
            <a:avLst/>
          </a:prstGeom>
        </p:spPr>
      </p:pic>
      <p:pic>
        <p:nvPicPr>
          <p:cNvPr id="8" name="Picture 7">
            <a:extLst>
              <a:ext uri="{FF2B5EF4-FFF2-40B4-BE49-F238E27FC236}">
                <a16:creationId xmlns:a16="http://schemas.microsoft.com/office/drawing/2014/main" id="{347EAB9E-F9C1-C7B6-4789-953AA0F6AB65}"/>
              </a:ext>
            </a:extLst>
          </p:cNvPr>
          <p:cNvPicPr>
            <a:picLocks noChangeAspect="1"/>
          </p:cNvPicPr>
          <p:nvPr/>
        </p:nvPicPr>
        <p:blipFill rotWithShape="1">
          <a:blip r:embed="rId5"/>
          <a:srcRect l="-132" t="6615" r="29154" b="-44"/>
          <a:stretch/>
        </p:blipFill>
        <p:spPr>
          <a:xfrm>
            <a:off x="6252278" y="3469492"/>
            <a:ext cx="5486399" cy="3215004"/>
          </a:xfrm>
          <a:prstGeom prst="rect">
            <a:avLst/>
          </a:prstGeom>
        </p:spPr>
      </p:pic>
      <p:sp>
        <p:nvSpPr>
          <p:cNvPr id="9" name="Rectangle 8">
            <a:extLst>
              <a:ext uri="{FF2B5EF4-FFF2-40B4-BE49-F238E27FC236}">
                <a16:creationId xmlns:a16="http://schemas.microsoft.com/office/drawing/2014/main" id="{F8BBA8FC-17F1-35A1-7865-631C8D8154F2}"/>
              </a:ext>
            </a:extLst>
          </p:cNvPr>
          <p:cNvSpPr/>
          <p:nvPr/>
        </p:nvSpPr>
        <p:spPr>
          <a:xfrm>
            <a:off x="9182572" y="2162955"/>
            <a:ext cx="1890346" cy="14323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E1B27C3-8A6E-9545-22AC-DEFCFF2A522E}"/>
              </a:ext>
            </a:extLst>
          </p:cNvPr>
          <p:cNvSpPr/>
          <p:nvPr/>
        </p:nvSpPr>
        <p:spPr>
          <a:xfrm>
            <a:off x="10616848" y="6321581"/>
            <a:ext cx="521514" cy="28281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739DE27-8C3F-93D8-80C8-A8FC5C0A0F3F}"/>
              </a:ext>
            </a:extLst>
          </p:cNvPr>
          <p:cNvSpPr txBox="1"/>
          <p:nvPr/>
        </p:nvSpPr>
        <p:spPr>
          <a:xfrm>
            <a:off x="380484" y="4883463"/>
            <a:ext cx="5632071" cy="523220"/>
          </a:xfrm>
          <a:prstGeom prst="rect">
            <a:avLst/>
          </a:prstGeom>
          <a:noFill/>
        </p:spPr>
        <p:txBody>
          <a:bodyPr wrap="square" rtlCol="0">
            <a:spAutoFit/>
          </a:bodyPr>
          <a:lstStyle/>
          <a:p>
            <a:r>
              <a:rPr lang="en-US" sz="1400">
                <a:solidFill>
                  <a:srgbClr val="0070C0"/>
                </a:solidFill>
                <a:latin typeface="Montserrat" panose="00000500000000000000" pitchFamily="50" charset="0"/>
              </a:rPr>
              <a:t>Chọn thông tin phù hợp ở mục </a:t>
            </a:r>
            <a:r>
              <a:rPr lang="en-US" sz="1400" b="1">
                <a:solidFill>
                  <a:srgbClr val="0070C0"/>
                </a:solidFill>
                <a:latin typeface="Montserrat" panose="00000500000000000000" pitchFamily="50" charset="0"/>
              </a:rPr>
              <a:t>Search criteria</a:t>
            </a:r>
            <a:r>
              <a:rPr lang="en-US" sz="1400">
                <a:solidFill>
                  <a:srgbClr val="0070C0"/>
                </a:solidFill>
                <a:latin typeface="Montserrat" panose="00000500000000000000" pitchFamily="50" charset="0"/>
              </a:rPr>
              <a:t> và điền thông tin tương ứng tiếp theo</a:t>
            </a:r>
            <a:endParaRPr lang="en-US" sz="1400" b="1" dirty="0">
              <a:solidFill>
                <a:srgbClr val="0070C0"/>
              </a:solidFill>
              <a:latin typeface="Montserrat" panose="00000500000000000000" pitchFamily="50" charset="0"/>
            </a:endParaRPr>
          </a:p>
        </p:txBody>
      </p:sp>
      <p:sp>
        <p:nvSpPr>
          <p:cNvPr id="3" name="TextBox 2">
            <a:extLst>
              <a:ext uri="{FF2B5EF4-FFF2-40B4-BE49-F238E27FC236}">
                <a16:creationId xmlns:a16="http://schemas.microsoft.com/office/drawing/2014/main" id="{3A65300C-B8D8-FD14-CF0D-4ED3D800425E}"/>
              </a:ext>
            </a:extLst>
          </p:cNvPr>
          <p:cNvSpPr txBox="1"/>
          <p:nvPr/>
        </p:nvSpPr>
        <p:spPr>
          <a:xfrm>
            <a:off x="522092" y="87860"/>
            <a:ext cx="11147816" cy="553998"/>
          </a:xfrm>
          <a:prstGeom prst="rect">
            <a:avLst/>
          </a:prstGeom>
          <a:noFill/>
        </p:spPr>
        <p:txBody>
          <a:bodyPr wrap="square" rtlCol="0">
            <a:spAutoFit/>
          </a:bodyPr>
          <a:lstStyle/>
          <a:p>
            <a:pPr algn="r"/>
            <a:r>
              <a:rPr lang="en-US" sz="3000" b="1" i="0">
                <a:solidFill>
                  <a:schemeClr val="accent5">
                    <a:lumMod val="75000"/>
                  </a:schemeClr>
                </a:solidFill>
                <a:effectLst/>
                <a:latin typeface="Montserrat" panose="00000500000000000000" pitchFamily="50" charset="0"/>
              </a:rPr>
              <a:t>SỬ DỤNG PHƯƠNG THỨC KÝ SMART-ID</a:t>
            </a:r>
            <a:endParaRPr lang="en-US" sz="3000" b="1" dirty="0">
              <a:solidFill>
                <a:schemeClr val="accent5">
                  <a:lumMod val="75000"/>
                </a:schemeClr>
              </a:solidFill>
              <a:latin typeface="Montserrat" panose="00000500000000000000" pitchFamily="50" charset="0"/>
            </a:endParaRPr>
          </a:p>
        </p:txBody>
      </p:sp>
    </p:spTree>
    <p:extLst>
      <p:ext uri="{BB962C8B-B14F-4D97-AF65-F5344CB8AC3E}">
        <p14:creationId xmlns:p14="http://schemas.microsoft.com/office/powerpoint/2010/main" val="117326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anim calcmode="lin" valueType="num">
                                      <p:cBhvr>
                                        <p:cTn id="17" dur="500" fill="hold"/>
                                        <p:tgtEl>
                                          <p:spTgt spid="6"/>
                                        </p:tgtEl>
                                        <p:attrNameLst>
                                          <p:attrName>ppt_x</p:attrName>
                                        </p:attrNameLst>
                                      </p:cBhvr>
                                      <p:tavLst>
                                        <p:tav tm="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1"/>
                                          </p:val>
                                        </p:tav>
                                        <p:tav tm="100000">
                                          <p:val>
                                            <p:strVal val="#ppt_y"/>
                                          </p:val>
                                        </p:tav>
                                      </p:tavLst>
                                    </p:anim>
                                  </p:childTnLst>
                                </p:cTn>
                              </p:par>
                              <p:par>
                                <p:cTn id="19" presetID="16" presetClass="entr" presetSubtype="21"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anim calcmode="lin" valueType="num">
                                      <p:cBhvr>
                                        <p:cTn id="27" dur="500" fill="hold"/>
                                        <p:tgtEl>
                                          <p:spTgt spid="8"/>
                                        </p:tgtEl>
                                        <p:attrNameLst>
                                          <p:attrName>ppt_x</p:attrName>
                                        </p:attrNameLst>
                                      </p:cBhvr>
                                      <p:tavLst>
                                        <p:tav tm="0">
                                          <p:val>
                                            <p:strVal val="#ppt_x"/>
                                          </p:val>
                                        </p:tav>
                                        <p:tav tm="100000">
                                          <p:val>
                                            <p:strVal val="#ppt_x"/>
                                          </p:val>
                                        </p:tav>
                                      </p:tavLst>
                                    </p:anim>
                                    <p:anim calcmode="lin" valueType="num">
                                      <p:cBhvr>
                                        <p:cTn id="28" dur="500" fill="hold"/>
                                        <p:tgtEl>
                                          <p:spTgt spid="8"/>
                                        </p:tgtEl>
                                        <p:attrNameLst>
                                          <p:attrName>ppt_y</p:attrName>
                                        </p:attrNameLst>
                                      </p:cBhvr>
                                      <p:tavLst>
                                        <p:tav tm="0">
                                          <p:val>
                                            <p:strVal val="#ppt_y+.1"/>
                                          </p:val>
                                        </p:tav>
                                        <p:tav tm="100000">
                                          <p:val>
                                            <p:strVal val="#ppt_y"/>
                                          </p:val>
                                        </p:tav>
                                      </p:tavLst>
                                    </p:anim>
                                  </p:childTnLst>
                                </p:cTn>
                              </p:par>
                              <p:par>
                                <p:cTn id="29" presetID="16" presetClass="entr" presetSubtype="21"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0" y="-860612"/>
            <a:ext cx="12204919" cy="7718612"/>
          </a:xfrm>
          <a:prstGeom prst="rect">
            <a:avLst/>
          </a:prstGeom>
        </p:spPr>
      </p:pic>
      <p:pic>
        <p:nvPicPr>
          <p:cNvPr id="3" name="Picture 2">
            <a:extLst>
              <a:ext uri="{FF2B5EF4-FFF2-40B4-BE49-F238E27FC236}">
                <a16:creationId xmlns:a16="http://schemas.microsoft.com/office/drawing/2014/main" id="{1FFF4ECB-D8DD-8FCC-C9C9-2E22A316CD50}"/>
              </a:ext>
            </a:extLst>
          </p:cNvPr>
          <p:cNvPicPr>
            <a:picLocks noChangeAspect="1"/>
          </p:cNvPicPr>
          <p:nvPr/>
        </p:nvPicPr>
        <p:blipFill rotWithShape="1">
          <a:blip r:embed="rId3"/>
          <a:srcRect t="5985" r="27761"/>
          <a:stretch/>
        </p:blipFill>
        <p:spPr>
          <a:xfrm>
            <a:off x="449366" y="1128043"/>
            <a:ext cx="5486400" cy="3178036"/>
          </a:xfrm>
          <a:prstGeom prst="rect">
            <a:avLst/>
          </a:prstGeom>
        </p:spPr>
      </p:pic>
      <p:pic>
        <p:nvPicPr>
          <p:cNvPr id="5" name="Picture 4">
            <a:extLst>
              <a:ext uri="{FF2B5EF4-FFF2-40B4-BE49-F238E27FC236}">
                <a16:creationId xmlns:a16="http://schemas.microsoft.com/office/drawing/2014/main" id="{8B67D1A6-A3DA-582E-89B0-986D93C0852D}"/>
              </a:ext>
            </a:extLst>
          </p:cNvPr>
          <p:cNvPicPr>
            <a:picLocks noChangeAspect="1"/>
          </p:cNvPicPr>
          <p:nvPr/>
        </p:nvPicPr>
        <p:blipFill rotWithShape="1">
          <a:blip r:embed="rId4"/>
          <a:srcRect t="6774" r="27618"/>
          <a:stretch/>
        </p:blipFill>
        <p:spPr>
          <a:xfrm>
            <a:off x="6096000" y="1140735"/>
            <a:ext cx="5486400" cy="3152651"/>
          </a:xfrm>
          <a:prstGeom prst="rect">
            <a:avLst/>
          </a:prstGeom>
        </p:spPr>
      </p:pic>
      <p:sp>
        <p:nvSpPr>
          <p:cNvPr id="12" name="TextBox 11">
            <a:extLst>
              <a:ext uri="{FF2B5EF4-FFF2-40B4-BE49-F238E27FC236}">
                <a16:creationId xmlns:a16="http://schemas.microsoft.com/office/drawing/2014/main" id="{8A150A38-57F4-45E8-031D-844CE8BA7937}"/>
              </a:ext>
            </a:extLst>
          </p:cNvPr>
          <p:cNvSpPr txBox="1"/>
          <p:nvPr/>
        </p:nvSpPr>
        <p:spPr>
          <a:xfrm>
            <a:off x="449366" y="4643501"/>
            <a:ext cx="5632071" cy="307777"/>
          </a:xfrm>
          <a:prstGeom prst="rect">
            <a:avLst/>
          </a:prstGeom>
          <a:noFill/>
        </p:spPr>
        <p:txBody>
          <a:bodyPr wrap="square" rtlCol="0">
            <a:spAutoFit/>
          </a:bodyPr>
          <a:lstStyle/>
          <a:p>
            <a:r>
              <a:rPr lang="en-US" sz="1400">
                <a:solidFill>
                  <a:srgbClr val="0070C0"/>
                </a:solidFill>
                <a:latin typeface="Montserrat" panose="00000500000000000000" pitchFamily="50" charset="0"/>
              </a:rPr>
              <a:t>Chọn mức độ đảm bảo với loại chứng thư số phù hợp</a:t>
            </a:r>
            <a:endParaRPr lang="en-US" sz="1400" b="1" dirty="0">
              <a:solidFill>
                <a:srgbClr val="0070C0"/>
              </a:solidFill>
              <a:latin typeface="Montserrat" panose="00000500000000000000" pitchFamily="50" charset="0"/>
            </a:endParaRPr>
          </a:p>
        </p:txBody>
      </p:sp>
      <p:sp>
        <p:nvSpPr>
          <p:cNvPr id="13" name="TextBox 12">
            <a:extLst>
              <a:ext uri="{FF2B5EF4-FFF2-40B4-BE49-F238E27FC236}">
                <a16:creationId xmlns:a16="http://schemas.microsoft.com/office/drawing/2014/main" id="{E93B9024-C304-F871-AE69-7E65957BA2FF}"/>
              </a:ext>
            </a:extLst>
          </p:cNvPr>
          <p:cNvSpPr txBox="1"/>
          <p:nvPr/>
        </p:nvSpPr>
        <p:spPr>
          <a:xfrm>
            <a:off x="449366" y="5092858"/>
            <a:ext cx="5632071" cy="307777"/>
          </a:xfrm>
          <a:prstGeom prst="rect">
            <a:avLst/>
          </a:prstGeom>
          <a:noFill/>
        </p:spPr>
        <p:txBody>
          <a:bodyPr wrap="square" rtlCol="0">
            <a:spAutoFit/>
          </a:bodyPr>
          <a:lstStyle/>
          <a:p>
            <a:r>
              <a:rPr lang="en-US" sz="1400">
                <a:solidFill>
                  <a:srgbClr val="0070C0"/>
                </a:solidFill>
                <a:latin typeface="Montserrat" panose="00000500000000000000" pitchFamily="50" charset="0"/>
              </a:rPr>
              <a:t>Ví dụ: Chọn </a:t>
            </a:r>
            <a:r>
              <a:rPr lang="en-US" sz="1400" b="1" dirty="0">
                <a:solidFill>
                  <a:srgbClr val="0070C0"/>
                </a:solidFill>
                <a:latin typeface="Montserrat" panose="00000500000000000000" pitchFamily="50" charset="0"/>
              </a:rPr>
              <a:t>Advanced Electronic (AES) </a:t>
            </a:r>
          </a:p>
        </p:txBody>
      </p:sp>
      <p:sp>
        <p:nvSpPr>
          <p:cNvPr id="14" name="Rectangle 13">
            <a:extLst>
              <a:ext uri="{FF2B5EF4-FFF2-40B4-BE49-F238E27FC236}">
                <a16:creationId xmlns:a16="http://schemas.microsoft.com/office/drawing/2014/main" id="{3AE9CC7D-727A-5821-D6E5-1E514E01D817}"/>
              </a:ext>
            </a:extLst>
          </p:cNvPr>
          <p:cNvSpPr/>
          <p:nvPr/>
        </p:nvSpPr>
        <p:spPr>
          <a:xfrm>
            <a:off x="3265401" y="1974079"/>
            <a:ext cx="1938988" cy="12818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F2D10CF-1419-C240-1DEC-C34FFB60E15A}"/>
              </a:ext>
            </a:extLst>
          </p:cNvPr>
          <p:cNvSpPr/>
          <p:nvPr/>
        </p:nvSpPr>
        <p:spPr>
          <a:xfrm>
            <a:off x="10340411" y="3939611"/>
            <a:ext cx="555477" cy="29055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B9904F1-BB5E-0A31-DBFA-40846DE94717}"/>
              </a:ext>
            </a:extLst>
          </p:cNvPr>
          <p:cNvSpPr txBox="1"/>
          <p:nvPr/>
        </p:nvSpPr>
        <p:spPr>
          <a:xfrm>
            <a:off x="6182170" y="4643500"/>
            <a:ext cx="5632071" cy="307777"/>
          </a:xfrm>
          <a:prstGeom prst="rect">
            <a:avLst/>
          </a:prstGeom>
          <a:noFill/>
        </p:spPr>
        <p:txBody>
          <a:bodyPr wrap="square" rtlCol="0">
            <a:spAutoFit/>
          </a:bodyPr>
          <a:lstStyle/>
          <a:p>
            <a:r>
              <a:rPr lang="en-US" sz="1400">
                <a:solidFill>
                  <a:srgbClr val="0070C0"/>
                </a:solidFill>
                <a:latin typeface="Montserrat" panose="00000500000000000000" pitchFamily="50" charset="0"/>
              </a:rPr>
              <a:t>Chọn loại chứng thư số cần ký và bấm </a:t>
            </a:r>
            <a:r>
              <a:rPr lang="en-US" sz="1400" b="1">
                <a:solidFill>
                  <a:srgbClr val="0070C0"/>
                </a:solidFill>
                <a:latin typeface="Montserrat" panose="00000500000000000000" pitchFamily="50" charset="0"/>
              </a:rPr>
              <a:t>Continue</a:t>
            </a:r>
            <a:endParaRPr lang="en-US" sz="1400" b="1" dirty="0">
              <a:solidFill>
                <a:srgbClr val="0070C0"/>
              </a:solidFill>
              <a:latin typeface="Montserrat" panose="00000500000000000000" pitchFamily="50" charset="0"/>
            </a:endParaRPr>
          </a:p>
        </p:txBody>
      </p:sp>
      <p:sp>
        <p:nvSpPr>
          <p:cNvPr id="4" name="TextBox 3">
            <a:extLst>
              <a:ext uri="{FF2B5EF4-FFF2-40B4-BE49-F238E27FC236}">
                <a16:creationId xmlns:a16="http://schemas.microsoft.com/office/drawing/2014/main" id="{FD571E5D-CCD1-CDA3-2729-E479A8BB8276}"/>
              </a:ext>
            </a:extLst>
          </p:cNvPr>
          <p:cNvSpPr txBox="1"/>
          <p:nvPr/>
        </p:nvSpPr>
        <p:spPr>
          <a:xfrm>
            <a:off x="522092" y="270740"/>
            <a:ext cx="11147816" cy="553998"/>
          </a:xfrm>
          <a:prstGeom prst="rect">
            <a:avLst/>
          </a:prstGeom>
          <a:noFill/>
        </p:spPr>
        <p:txBody>
          <a:bodyPr wrap="square" rtlCol="0">
            <a:spAutoFit/>
          </a:bodyPr>
          <a:lstStyle/>
          <a:p>
            <a:pPr algn="r"/>
            <a:r>
              <a:rPr lang="en-US" sz="3000" b="1" i="0">
                <a:solidFill>
                  <a:schemeClr val="accent5">
                    <a:lumMod val="75000"/>
                  </a:schemeClr>
                </a:solidFill>
                <a:effectLst/>
                <a:latin typeface="Montserrat" panose="00000500000000000000" pitchFamily="50" charset="0"/>
              </a:rPr>
              <a:t>SỬ DỤNG PHƯƠNG THỨC KÝ SMART-ID</a:t>
            </a:r>
            <a:endParaRPr lang="en-US" sz="3000" b="1" dirty="0">
              <a:solidFill>
                <a:schemeClr val="accent5">
                  <a:lumMod val="75000"/>
                </a:schemeClr>
              </a:solidFill>
              <a:latin typeface="Montserrat" panose="00000500000000000000" pitchFamily="50" charset="0"/>
            </a:endParaRPr>
          </a:p>
        </p:txBody>
      </p:sp>
    </p:spTree>
    <p:extLst>
      <p:ext uri="{BB962C8B-B14F-4D97-AF65-F5344CB8AC3E}">
        <p14:creationId xmlns:p14="http://schemas.microsoft.com/office/powerpoint/2010/main" val="3374428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1000"/>
                                        <p:tgtEl>
                                          <p:spTgt spid="14"/>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500"/>
                                        <p:tgtEl>
                                          <p:spTgt spid="1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16" presetClass="entr" presetSubtype="21"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1000"/>
                                        <p:tgtEl>
                                          <p:spTgt spid="15"/>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anim calcmode="lin" valueType="num">
                                      <p:cBhvr>
                                        <p:cTn id="30" dur="500" fill="hold"/>
                                        <p:tgtEl>
                                          <p:spTgt spid="16"/>
                                        </p:tgtEl>
                                        <p:attrNameLst>
                                          <p:attrName>ppt_x</p:attrName>
                                        </p:attrNameLst>
                                      </p:cBhvr>
                                      <p:tavLst>
                                        <p:tav tm="0">
                                          <p:val>
                                            <p:strVal val="#ppt_x"/>
                                          </p:val>
                                        </p:tav>
                                        <p:tav tm="100000">
                                          <p:val>
                                            <p:strVal val="#ppt_x"/>
                                          </p:val>
                                        </p:tav>
                                      </p:tavLst>
                                    </p:anim>
                                    <p:anim calcmode="lin" valueType="num">
                                      <p:cBhvr>
                                        <p:cTn id="31"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5" grpId="0" animBg="1"/>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0" y="-860612"/>
            <a:ext cx="12204919" cy="7718612"/>
          </a:xfrm>
          <a:prstGeom prst="rect">
            <a:avLst/>
          </a:prstGeom>
        </p:spPr>
      </p:pic>
      <p:pic>
        <p:nvPicPr>
          <p:cNvPr id="4" name="Picture 3">
            <a:extLst>
              <a:ext uri="{FF2B5EF4-FFF2-40B4-BE49-F238E27FC236}">
                <a16:creationId xmlns:a16="http://schemas.microsoft.com/office/drawing/2014/main" id="{6BED0D59-130F-8C21-18F2-8958B4F60F7D}"/>
              </a:ext>
            </a:extLst>
          </p:cNvPr>
          <p:cNvPicPr>
            <a:picLocks noChangeAspect="1"/>
          </p:cNvPicPr>
          <p:nvPr/>
        </p:nvPicPr>
        <p:blipFill rotWithShape="1">
          <a:blip r:embed="rId3"/>
          <a:srcRect t="8264" r="28480"/>
          <a:stretch/>
        </p:blipFill>
        <p:spPr>
          <a:xfrm>
            <a:off x="294731" y="822198"/>
            <a:ext cx="5486400" cy="3157736"/>
          </a:xfrm>
          <a:prstGeom prst="rect">
            <a:avLst/>
          </a:prstGeom>
        </p:spPr>
      </p:pic>
      <p:pic>
        <p:nvPicPr>
          <p:cNvPr id="6" name="Picture 5">
            <a:extLst>
              <a:ext uri="{FF2B5EF4-FFF2-40B4-BE49-F238E27FC236}">
                <a16:creationId xmlns:a16="http://schemas.microsoft.com/office/drawing/2014/main" id="{37D79E22-53F3-9A63-50A3-6E2D747230BE}"/>
              </a:ext>
            </a:extLst>
          </p:cNvPr>
          <p:cNvPicPr>
            <a:picLocks noChangeAspect="1"/>
          </p:cNvPicPr>
          <p:nvPr/>
        </p:nvPicPr>
        <p:blipFill rotWithShape="1">
          <a:blip r:embed="rId4"/>
          <a:srcRect l="14150" t="3845" r="14678" b="2176"/>
          <a:stretch/>
        </p:blipFill>
        <p:spPr>
          <a:xfrm>
            <a:off x="6183508" y="827579"/>
            <a:ext cx="5486400" cy="3566596"/>
          </a:xfrm>
          <a:prstGeom prst="rect">
            <a:avLst/>
          </a:prstGeom>
        </p:spPr>
      </p:pic>
      <p:pic>
        <p:nvPicPr>
          <p:cNvPr id="8" name="Picture 7">
            <a:extLst>
              <a:ext uri="{FF2B5EF4-FFF2-40B4-BE49-F238E27FC236}">
                <a16:creationId xmlns:a16="http://schemas.microsoft.com/office/drawing/2014/main" id="{BAD32A83-17A2-3D34-CA89-A05A56F1782E}"/>
              </a:ext>
            </a:extLst>
          </p:cNvPr>
          <p:cNvPicPr>
            <a:picLocks noChangeAspect="1"/>
          </p:cNvPicPr>
          <p:nvPr/>
        </p:nvPicPr>
        <p:blipFill rotWithShape="1">
          <a:blip r:embed="rId5"/>
          <a:srcRect l="-84" t="6985" r="28624"/>
          <a:stretch/>
        </p:blipFill>
        <p:spPr>
          <a:xfrm>
            <a:off x="5255665" y="3512129"/>
            <a:ext cx="5486400" cy="3189936"/>
          </a:xfrm>
          <a:prstGeom prst="rect">
            <a:avLst/>
          </a:prstGeom>
        </p:spPr>
      </p:pic>
      <p:sp>
        <p:nvSpPr>
          <p:cNvPr id="11" name="Rectangle 10">
            <a:extLst>
              <a:ext uri="{FF2B5EF4-FFF2-40B4-BE49-F238E27FC236}">
                <a16:creationId xmlns:a16="http://schemas.microsoft.com/office/drawing/2014/main" id="{CAE04E37-CA3A-9220-EFC7-FD66B92DC428}"/>
              </a:ext>
            </a:extLst>
          </p:cNvPr>
          <p:cNvSpPr/>
          <p:nvPr/>
        </p:nvSpPr>
        <p:spPr>
          <a:xfrm>
            <a:off x="11160807" y="4166588"/>
            <a:ext cx="509101" cy="21844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AF8A4D2-5C1C-6FCA-6516-7C572D470CE1}"/>
              </a:ext>
            </a:extLst>
          </p:cNvPr>
          <p:cNvSpPr/>
          <p:nvPr/>
        </p:nvSpPr>
        <p:spPr>
          <a:xfrm>
            <a:off x="4315626" y="3649054"/>
            <a:ext cx="743484" cy="23073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91AB32E-1C4C-EC42-60FE-54B531694871}"/>
              </a:ext>
            </a:extLst>
          </p:cNvPr>
          <p:cNvGrpSpPr/>
          <p:nvPr/>
        </p:nvGrpSpPr>
        <p:grpSpPr>
          <a:xfrm>
            <a:off x="6890830" y="2600154"/>
            <a:ext cx="4269977" cy="726508"/>
            <a:chOff x="6818265" y="2037812"/>
            <a:chExt cx="4269977" cy="726508"/>
          </a:xfrm>
        </p:grpSpPr>
        <p:sp>
          <p:nvSpPr>
            <p:cNvPr id="12" name="Speech Bubble: Rectangle with Corners Rounded 11">
              <a:extLst>
                <a:ext uri="{FF2B5EF4-FFF2-40B4-BE49-F238E27FC236}">
                  <a16:creationId xmlns:a16="http://schemas.microsoft.com/office/drawing/2014/main" id="{BAC6F625-F599-67B3-734A-F38C7B09030C}"/>
                </a:ext>
              </a:extLst>
            </p:cNvPr>
            <p:cNvSpPr/>
            <p:nvPr/>
          </p:nvSpPr>
          <p:spPr>
            <a:xfrm rot="10800000">
              <a:off x="6818265" y="2037812"/>
              <a:ext cx="4269977" cy="726508"/>
            </a:xfrm>
            <a:prstGeom prst="wedgeRoundRectCallou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DCE75E8-0781-E55B-EF37-CB2F815FA045}"/>
                </a:ext>
              </a:extLst>
            </p:cNvPr>
            <p:cNvSpPr txBox="1"/>
            <p:nvPr/>
          </p:nvSpPr>
          <p:spPr>
            <a:xfrm>
              <a:off x="6818267" y="2157750"/>
              <a:ext cx="4163080" cy="523220"/>
            </a:xfrm>
            <a:prstGeom prst="rect">
              <a:avLst/>
            </a:prstGeom>
            <a:noFill/>
          </p:spPr>
          <p:txBody>
            <a:bodyPr wrap="square" rtlCol="0">
              <a:spAutoFit/>
            </a:bodyPr>
            <a:lstStyle/>
            <a:p>
              <a:r>
                <a:rPr lang="en-US" sz="1400" dirty="0">
                  <a:solidFill>
                    <a:srgbClr val="0070C0"/>
                  </a:solidFill>
                  <a:latin typeface="Montserrat" panose="00000500000000000000" pitchFamily="50" charset="0"/>
                </a:rPr>
                <a:t>Move and drag the signature frame to the desired position and size and click </a:t>
              </a:r>
              <a:r>
                <a:rPr lang="en-US" sz="1400" b="1" dirty="0">
                  <a:solidFill>
                    <a:srgbClr val="0070C0"/>
                  </a:solidFill>
                  <a:latin typeface="Montserrat" panose="00000500000000000000" pitchFamily="50" charset="0"/>
                </a:rPr>
                <a:t>Continue</a:t>
              </a:r>
            </a:p>
          </p:txBody>
        </p:sp>
      </p:grpSp>
      <p:sp>
        <p:nvSpPr>
          <p:cNvPr id="5" name="TextBox 4">
            <a:extLst>
              <a:ext uri="{FF2B5EF4-FFF2-40B4-BE49-F238E27FC236}">
                <a16:creationId xmlns:a16="http://schemas.microsoft.com/office/drawing/2014/main" id="{AFA80A5F-F4C9-4A44-1898-D7586E8238F5}"/>
              </a:ext>
            </a:extLst>
          </p:cNvPr>
          <p:cNvSpPr txBox="1"/>
          <p:nvPr/>
        </p:nvSpPr>
        <p:spPr>
          <a:xfrm>
            <a:off x="522092" y="199620"/>
            <a:ext cx="11147816" cy="553998"/>
          </a:xfrm>
          <a:prstGeom prst="rect">
            <a:avLst/>
          </a:prstGeom>
          <a:noFill/>
        </p:spPr>
        <p:txBody>
          <a:bodyPr wrap="square" rtlCol="0">
            <a:spAutoFit/>
          </a:bodyPr>
          <a:lstStyle/>
          <a:p>
            <a:pPr algn="r"/>
            <a:r>
              <a:rPr lang="en-US" sz="3000" b="1" i="0">
                <a:solidFill>
                  <a:schemeClr val="accent5">
                    <a:lumMod val="75000"/>
                  </a:schemeClr>
                </a:solidFill>
                <a:effectLst/>
                <a:latin typeface="Montserrat" panose="00000500000000000000" pitchFamily="50" charset="0"/>
              </a:rPr>
              <a:t>SỬ DỤNG PHƯƠNG THỨC KÝ SMART-ID</a:t>
            </a:r>
            <a:endParaRPr lang="en-US" sz="3000" b="1" dirty="0">
              <a:solidFill>
                <a:schemeClr val="accent5">
                  <a:lumMod val="75000"/>
                </a:schemeClr>
              </a:solidFill>
              <a:latin typeface="Montserrat" panose="00000500000000000000" pitchFamily="50" charset="0"/>
            </a:endParaRPr>
          </a:p>
        </p:txBody>
      </p:sp>
      <p:sp>
        <p:nvSpPr>
          <p:cNvPr id="14" name="TextBox 13">
            <a:extLst>
              <a:ext uri="{FF2B5EF4-FFF2-40B4-BE49-F238E27FC236}">
                <a16:creationId xmlns:a16="http://schemas.microsoft.com/office/drawing/2014/main" id="{4C8B960A-5317-98FE-8489-E8A82BBADC0B}"/>
              </a:ext>
            </a:extLst>
          </p:cNvPr>
          <p:cNvSpPr txBox="1"/>
          <p:nvPr/>
        </p:nvSpPr>
        <p:spPr>
          <a:xfrm>
            <a:off x="202649" y="4202657"/>
            <a:ext cx="5363996" cy="523220"/>
          </a:xfrm>
          <a:prstGeom prst="rect">
            <a:avLst/>
          </a:prstGeom>
          <a:noFill/>
        </p:spPr>
        <p:txBody>
          <a:bodyPr wrap="square" rtlCol="0">
            <a:spAutoFit/>
          </a:bodyPr>
          <a:lstStyle/>
          <a:p>
            <a:r>
              <a:rPr lang="en-US" sz="1400">
                <a:solidFill>
                  <a:srgbClr val="0070C0"/>
                </a:solidFill>
                <a:latin typeface="Montserrat" panose="00000500000000000000" pitchFamily="50" charset="0"/>
              </a:rPr>
              <a:t>Xem lại các thông tin có trong chứng thư số và bấm </a:t>
            </a:r>
            <a:r>
              <a:rPr lang="en-US" sz="1400" b="1">
                <a:solidFill>
                  <a:srgbClr val="0070C0"/>
                </a:solidFill>
                <a:latin typeface="Montserrat" panose="00000500000000000000" pitchFamily="50" charset="0"/>
              </a:rPr>
              <a:t>Preview </a:t>
            </a:r>
            <a:r>
              <a:rPr lang="en-US" sz="1400" b="1" dirty="0">
                <a:solidFill>
                  <a:srgbClr val="0070C0"/>
                </a:solidFill>
                <a:latin typeface="Montserrat" panose="00000500000000000000" pitchFamily="50" charset="0"/>
              </a:rPr>
              <a:t>&amp; Continue </a:t>
            </a:r>
          </a:p>
        </p:txBody>
      </p:sp>
    </p:spTree>
    <p:extLst>
      <p:ext uri="{BB962C8B-B14F-4D97-AF65-F5344CB8AC3E}">
        <p14:creationId xmlns:p14="http://schemas.microsoft.com/office/powerpoint/2010/main" val="417949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1500"/>
                                        <p:tgtEl>
                                          <p:spTgt spid="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anim calcmode="lin" valueType="num">
                                      <p:cBhvr>
                                        <p:cTn id="24" dur="500" fill="hold"/>
                                        <p:tgtEl>
                                          <p:spTgt spid="13"/>
                                        </p:tgtEl>
                                        <p:attrNameLst>
                                          <p:attrName>ppt_x</p:attrName>
                                        </p:attrNameLst>
                                      </p:cBhvr>
                                      <p:tavLst>
                                        <p:tav tm="0">
                                          <p:val>
                                            <p:strVal val="#ppt_x"/>
                                          </p:val>
                                        </p:tav>
                                        <p:tav tm="100000">
                                          <p:val>
                                            <p:strVal val="#ppt_x"/>
                                          </p:val>
                                        </p:tav>
                                      </p:tavLst>
                                    </p:anim>
                                    <p:anim calcmode="lin" valueType="num">
                                      <p:cBhvr>
                                        <p:cTn id="25" dur="500" fill="hold"/>
                                        <p:tgtEl>
                                          <p:spTgt spid="13"/>
                                        </p:tgtEl>
                                        <p:attrNameLst>
                                          <p:attrName>ppt_y</p:attrName>
                                        </p:attrNameLst>
                                      </p:cBhvr>
                                      <p:tavLst>
                                        <p:tav tm="0">
                                          <p:val>
                                            <p:strVal val="#ppt_y+.1"/>
                                          </p:val>
                                        </p:tav>
                                        <p:tav tm="100000">
                                          <p:val>
                                            <p:strVal val="#ppt_y"/>
                                          </p:val>
                                        </p:tav>
                                      </p:tavLst>
                                    </p:anim>
                                  </p:childTnLst>
                                </p:cTn>
                              </p:par>
                              <p:par>
                                <p:cTn id="26" presetID="16" presetClass="entr" presetSubtype="21"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1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750"/>
                                        <p:tgtEl>
                                          <p:spTgt spid="8"/>
                                        </p:tgtEl>
                                      </p:cBhvr>
                                    </p:animEffect>
                                    <p:anim calcmode="lin" valueType="num">
                                      <p:cBhvr>
                                        <p:cTn id="34" dur="750" fill="hold"/>
                                        <p:tgtEl>
                                          <p:spTgt spid="8"/>
                                        </p:tgtEl>
                                        <p:attrNameLst>
                                          <p:attrName>ppt_x</p:attrName>
                                        </p:attrNameLst>
                                      </p:cBhvr>
                                      <p:tavLst>
                                        <p:tav tm="0">
                                          <p:val>
                                            <p:strVal val="#ppt_x"/>
                                          </p:val>
                                        </p:tav>
                                        <p:tav tm="100000">
                                          <p:val>
                                            <p:strVal val="#ppt_x"/>
                                          </p:val>
                                        </p:tav>
                                      </p:tavLst>
                                    </p:anim>
                                    <p:anim calcmode="lin" valueType="num">
                                      <p:cBhvr>
                                        <p:cTn id="35"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12919" y="-860612"/>
            <a:ext cx="12204919" cy="7718612"/>
          </a:xfrm>
          <a:prstGeom prst="rect">
            <a:avLst/>
          </a:prstGeom>
        </p:spPr>
      </p:pic>
      <p:sp>
        <p:nvSpPr>
          <p:cNvPr id="12" name="Arrow: Down 11">
            <a:extLst>
              <a:ext uri="{FF2B5EF4-FFF2-40B4-BE49-F238E27FC236}">
                <a16:creationId xmlns:a16="http://schemas.microsoft.com/office/drawing/2014/main" id="{CD4A13BC-5FE5-C8D5-25AE-0A814E384C32}"/>
              </a:ext>
            </a:extLst>
          </p:cNvPr>
          <p:cNvSpPr/>
          <p:nvPr/>
        </p:nvSpPr>
        <p:spPr>
          <a:xfrm rot="16200000">
            <a:off x="4226921" y="3459427"/>
            <a:ext cx="224118" cy="505644"/>
          </a:xfrm>
          <a:prstGeom prst="downArrow">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D88421E2-4BF5-532D-4342-FEC725EE7162}"/>
              </a:ext>
            </a:extLst>
          </p:cNvPr>
          <p:cNvSpPr/>
          <p:nvPr/>
        </p:nvSpPr>
        <p:spPr>
          <a:xfrm rot="16200000">
            <a:off x="7992970" y="3459428"/>
            <a:ext cx="224118" cy="505644"/>
          </a:xfrm>
          <a:prstGeom prst="downArrow">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AE85076-540D-8AED-84D0-071F07622D1D}"/>
              </a:ext>
            </a:extLst>
          </p:cNvPr>
          <p:cNvGrpSpPr/>
          <p:nvPr/>
        </p:nvGrpSpPr>
        <p:grpSpPr>
          <a:xfrm>
            <a:off x="1197299" y="1265434"/>
            <a:ext cx="2545161" cy="5364619"/>
            <a:chOff x="1197299" y="1265434"/>
            <a:chExt cx="2545161" cy="5364619"/>
          </a:xfrm>
        </p:grpSpPr>
        <p:grpSp>
          <p:nvGrpSpPr>
            <p:cNvPr id="21" name="Group 20">
              <a:extLst>
                <a:ext uri="{FF2B5EF4-FFF2-40B4-BE49-F238E27FC236}">
                  <a16:creationId xmlns:a16="http://schemas.microsoft.com/office/drawing/2014/main" id="{B5B108DF-8A86-3966-18BC-12AD4A8972DE}"/>
                </a:ext>
              </a:extLst>
            </p:cNvPr>
            <p:cNvGrpSpPr/>
            <p:nvPr/>
          </p:nvGrpSpPr>
          <p:grpSpPr>
            <a:xfrm>
              <a:off x="1197299" y="1265434"/>
              <a:ext cx="2545161" cy="5364619"/>
              <a:chOff x="1197299" y="1265435"/>
              <a:chExt cx="2545161" cy="5364619"/>
            </a:xfrm>
          </p:grpSpPr>
          <p:pic>
            <p:nvPicPr>
              <p:cNvPr id="19" name="Picture 18" descr="A black and white cell phone&#10;&#10;Description automatically generated">
                <a:extLst>
                  <a:ext uri="{FF2B5EF4-FFF2-40B4-BE49-F238E27FC236}">
                    <a16:creationId xmlns:a16="http://schemas.microsoft.com/office/drawing/2014/main" id="{39B5EB4D-0A3A-6C59-CD43-93B0C4C10484}"/>
                  </a:ext>
                </a:extLst>
              </p:cNvPr>
              <p:cNvPicPr>
                <a:picLocks noChangeAspect="1"/>
              </p:cNvPicPr>
              <p:nvPr/>
            </p:nvPicPr>
            <p:blipFill rotWithShape="1">
              <a:blip r:embed="rId3">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20" name="Rectangle 19">
                <a:extLst>
                  <a:ext uri="{FF2B5EF4-FFF2-40B4-BE49-F238E27FC236}">
                    <a16:creationId xmlns:a16="http://schemas.microsoft.com/office/drawing/2014/main" id="{508C0593-A77C-ECAD-C1DB-2244CCB3250B}"/>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BE18B1AB-B692-C29C-7175-6B6E7DBFF78C}"/>
                </a:ext>
              </a:extLst>
            </p:cNvPr>
            <p:cNvPicPr>
              <a:picLocks noChangeAspect="1"/>
            </p:cNvPicPr>
            <p:nvPr/>
          </p:nvPicPr>
          <p:blipFill rotWithShape="1">
            <a:blip r:embed="rId4"/>
            <a:srcRect t="1254" b="6028"/>
            <a:stretch/>
          </p:blipFill>
          <p:spPr>
            <a:xfrm>
              <a:off x="1496186" y="2031021"/>
              <a:ext cx="1957410" cy="3931920"/>
            </a:xfrm>
            <a:prstGeom prst="rect">
              <a:avLst/>
            </a:prstGeom>
          </p:spPr>
        </p:pic>
      </p:grpSp>
      <p:grpSp>
        <p:nvGrpSpPr>
          <p:cNvPr id="10" name="Group 9">
            <a:extLst>
              <a:ext uri="{FF2B5EF4-FFF2-40B4-BE49-F238E27FC236}">
                <a16:creationId xmlns:a16="http://schemas.microsoft.com/office/drawing/2014/main" id="{13190F81-4FEA-96EB-4896-AC9A3A3764B7}"/>
              </a:ext>
            </a:extLst>
          </p:cNvPr>
          <p:cNvGrpSpPr/>
          <p:nvPr/>
        </p:nvGrpSpPr>
        <p:grpSpPr>
          <a:xfrm>
            <a:off x="4878465" y="1265434"/>
            <a:ext cx="2545161" cy="5364619"/>
            <a:chOff x="4878465" y="1265434"/>
            <a:chExt cx="2545161" cy="5364619"/>
          </a:xfrm>
        </p:grpSpPr>
        <p:grpSp>
          <p:nvGrpSpPr>
            <p:cNvPr id="22" name="Group 21">
              <a:extLst>
                <a:ext uri="{FF2B5EF4-FFF2-40B4-BE49-F238E27FC236}">
                  <a16:creationId xmlns:a16="http://schemas.microsoft.com/office/drawing/2014/main" id="{AFAADBA0-32A4-3E2C-F066-041F149E104C}"/>
                </a:ext>
              </a:extLst>
            </p:cNvPr>
            <p:cNvGrpSpPr/>
            <p:nvPr/>
          </p:nvGrpSpPr>
          <p:grpSpPr>
            <a:xfrm>
              <a:off x="4878465" y="1265434"/>
              <a:ext cx="2545161" cy="5364619"/>
              <a:chOff x="1197299" y="1265435"/>
              <a:chExt cx="2545161" cy="5364619"/>
            </a:xfrm>
          </p:grpSpPr>
          <p:pic>
            <p:nvPicPr>
              <p:cNvPr id="23" name="Picture 22" descr="A black and white cell phone&#10;&#10;Description automatically generated">
                <a:extLst>
                  <a:ext uri="{FF2B5EF4-FFF2-40B4-BE49-F238E27FC236}">
                    <a16:creationId xmlns:a16="http://schemas.microsoft.com/office/drawing/2014/main" id="{CBDCC35C-5826-4D56-10F9-C764F1A75B43}"/>
                  </a:ext>
                </a:extLst>
              </p:cNvPr>
              <p:cNvPicPr>
                <a:picLocks noChangeAspect="1"/>
              </p:cNvPicPr>
              <p:nvPr/>
            </p:nvPicPr>
            <p:blipFill rotWithShape="1">
              <a:blip r:embed="rId3">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24" name="Rectangle 23">
                <a:extLst>
                  <a:ext uri="{FF2B5EF4-FFF2-40B4-BE49-F238E27FC236}">
                    <a16:creationId xmlns:a16="http://schemas.microsoft.com/office/drawing/2014/main" id="{354CA6BC-3AEF-6046-A09A-C6CEEB26F442}"/>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DF66CFE5-2305-B9DC-B560-7ECFF3FF1B2B}"/>
                </a:ext>
              </a:extLst>
            </p:cNvPr>
            <p:cNvPicPr>
              <a:picLocks noChangeAspect="1"/>
            </p:cNvPicPr>
            <p:nvPr/>
          </p:nvPicPr>
          <p:blipFill rotWithShape="1">
            <a:blip r:embed="rId5"/>
            <a:srcRect b="7021"/>
            <a:stretch/>
          </p:blipFill>
          <p:spPr>
            <a:xfrm>
              <a:off x="5183233" y="2031020"/>
              <a:ext cx="1951914" cy="3931921"/>
            </a:xfrm>
            <a:prstGeom prst="rect">
              <a:avLst/>
            </a:prstGeom>
          </p:spPr>
        </p:pic>
      </p:grpSp>
      <p:grpSp>
        <p:nvGrpSpPr>
          <p:cNvPr id="15" name="Group 14">
            <a:extLst>
              <a:ext uri="{FF2B5EF4-FFF2-40B4-BE49-F238E27FC236}">
                <a16:creationId xmlns:a16="http://schemas.microsoft.com/office/drawing/2014/main" id="{FBBF9EF7-B3EB-05F3-875A-6BD9EBE64682}"/>
              </a:ext>
            </a:extLst>
          </p:cNvPr>
          <p:cNvGrpSpPr/>
          <p:nvPr/>
        </p:nvGrpSpPr>
        <p:grpSpPr>
          <a:xfrm>
            <a:off x="8559631" y="1265434"/>
            <a:ext cx="2545161" cy="5364619"/>
            <a:chOff x="8559631" y="1265434"/>
            <a:chExt cx="2545161" cy="5364619"/>
          </a:xfrm>
        </p:grpSpPr>
        <p:grpSp>
          <p:nvGrpSpPr>
            <p:cNvPr id="25" name="Group 24">
              <a:extLst>
                <a:ext uri="{FF2B5EF4-FFF2-40B4-BE49-F238E27FC236}">
                  <a16:creationId xmlns:a16="http://schemas.microsoft.com/office/drawing/2014/main" id="{7D73FF0C-3CFD-91F9-C587-140171D295BE}"/>
                </a:ext>
              </a:extLst>
            </p:cNvPr>
            <p:cNvGrpSpPr/>
            <p:nvPr/>
          </p:nvGrpSpPr>
          <p:grpSpPr>
            <a:xfrm>
              <a:off x="8559631" y="1265434"/>
              <a:ext cx="2545161" cy="5364619"/>
              <a:chOff x="645527" y="781250"/>
              <a:chExt cx="2545161" cy="5364619"/>
            </a:xfrm>
          </p:grpSpPr>
          <p:pic>
            <p:nvPicPr>
              <p:cNvPr id="26" name="Picture 25" descr="A black and white cell phone&#10;&#10;Description automatically generated">
                <a:extLst>
                  <a:ext uri="{FF2B5EF4-FFF2-40B4-BE49-F238E27FC236}">
                    <a16:creationId xmlns:a16="http://schemas.microsoft.com/office/drawing/2014/main" id="{F03AF21B-F37B-7B99-1954-83CAB3B008CE}"/>
                  </a:ext>
                </a:extLst>
              </p:cNvPr>
              <p:cNvPicPr>
                <a:picLocks noChangeAspect="1"/>
              </p:cNvPicPr>
              <p:nvPr/>
            </p:nvPicPr>
            <p:blipFill rotWithShape="1">
              <a:blip r:embed="rId3">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645527" y="781250"/>
                <a:ext cx="2545161" cy="5364619"/>
              </a:xfrm>
              <a:prstGeom prst="rect">
                <a:avLst/>
              </a:prstGeom>
            </p:spPr>
          </p:pic>
          <p:sp>
            <p:nvSpPr>
              <p:cNvPr id="27" name="Rectangle 26">
                <a:extLst>
                  <a:ext uri="{FF2B5EF4-FFF2-40B4-BE49-F238E27FC236}">
                    <a16:creationId xmlns:a16="http://schemas.microsoft.com/office/drawing/2014/main" id="{8DEADA5F-A492-4225-6B7C-E7749F5CE750}"/>
                  </a:ext>
                </a:extLst>
              </p:cNvPr>
              <p:cNvSpPr/>
              <p:nvPr/>
            </p:nvSpPr>
            <p:spPr>
              <a:xfrm>
                <a:off x="823116" y="1546838"/>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A6521AD0-6FF8-B3A1-CF4F-D3F013F97EDC}"/>
                </a:ext>
              </a:extLst>
            </p:cNvPr>
            <p:cNvPicPr>
              <a:picLocks noChangeAspect="1"/>
            </p:cNvPicPr>
            <p:nvPr/>
          </p:nvPicPr>
          <p:blipFill rotWithShape="1">
            <a:blip r:embed="rId6"/>
            <a:srcRect b="6191"/>
            <a:stretch/>
          </p:blipFill>
          <p:spPr>
            <a:xfrm>
              <a:off x="8867767" y="2031020"/>
              <a:ext cx="1934662" cy="3931920"/>
            </a:xfrm>
            <a:prstGeom prst="rect">
              <a:avLst/>
            </a:prstGeom>
          </p:spPr>
        </p:pic>
      </p:grpSp>
      <p:sp>
        <p:nvSpPr>
          <p:cNvPr id="8" name="Rectangle 7">
            <a:extLst>
              <a:ext uri="{FF2B5EF4-FFF2-40B4-BE49-F238E27FC236}">
                <a16:creationId xmlns:a16="http://schemas.microsoft.com/office/drawing/2014/main" id="{674E7C5D-7EC2-C43F-EB12-554C07D68E57}"/>
              </a:ext>
            </a:extLst>
          </p:cNvPr>
          <p:cNvSpPr/>
          <p:nvPr/>
        </p:nvSpPr>
        <p:spPr>
          <a:xfrm>
            <a:off x="2469735" y="5546220"/>
            <a:ext cx="922945" cy="3910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CCF766F-175C-8D61-7732-9F786CA991DC}"/>
              </a:ext>
            </a:extLst>
          </p:cNvPr>
          <p:cNvSpPr/>
          <p:nvPr/>
        </p:nvSpPr>
        <p:spPr>
          <a:xfrm>
            <a:off x="5183233" y="2914116"/>
            <a:ext cx="1951914" cy="38456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581E067-6840-1CAC-E9C9-1F0B370AE7BE}"/>
              </a:ext>
            </a:extLst>
          </p:cNvPr>
          <p:cNvSpPr txBox="1"/>
          <p:nvPr/>
        </p:nvSpPr>
        <p:spPr>
          <a:xfrm>
            <a:off x="522092" y="270740"/>
            <a:ext cx="11147816" cy="553998"/>
          </a:xfrm>
          <a:prstGeom prst="rect">
            <a:avLst/>
          </a:prstGeom>
          <a:noFill/>
        </p:spPr>
        <p:txBody>
          <a:bodyPr wrap="square" rtlCol="0">
            <a:spAutoFit/>
          </a:bodyPr>
          <a:lstStyle/>
          <a:p>
            <a:pPr algn="r"/>
            <a:r>
              <a:rPr lang="en-US" sz="3000" b="1" i="0">
                <a:solidFill>
                  <a:schemeClr val="accent5">
                    <a:lumMod val="75000"/>
                  </a:schemeClr>
                </a:solidFill>
                <a:effectLst/>
                <a:latin typeface="Montserrat" panose="00000500000000000000" pitchFamily="50" charset="0"/>
              </a:rPr>
              <a:t>SỬ DỤNG PHƯƠNG THỨC KÝ SMART-ID</a:t>
            </a:r>
            <a:endParaRPr lang="en-US" sz="3000" b="1" dirty="0">
              <a:solidFill>
                <a:schemeClr val="accent5">
                  <a:lumMod val="75000"/>
                </a:schemeClr>
              </a:solidFill>
              <a:latin typeface="Montserrat" panose="00000500000000000000" pitchFamily="50" charset="0"/>
            </a:endParaRPr>
          </a:p>
        </p:txBody>
      </p:sp>
    </p:spTree>
    <p:extLst>
      <p:ext uri="{BB962C8B-B14F-4D97-AF65-F5344CB8AC3E}">
        <p14:creationId xmlns:p14="http://schemas.microsoft.com/office/powerpoint/2010/main" val="179446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childTnLst>
                                </p:cTn>
                              </p:par>
                              <p:par>
                                <p:cTn id="14" presetID="42"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childTnLst>
                                </p:cTn>
                              </p:par>
                              <p:par>
                                <p:cTn id="30" presetID="42"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8"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CA7448-0412-2C19-63DE-CD89FF344A3D}"/>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02"/>
          <a:stretch/>
        </p:blipFill>
        <p:spPr>
          <a:xfrm>
            <a:off x="-12919" y="-860612"/>
            <a:ext cx="12204919" cy="7718612"/>
          </a:xfrm>
          <a:prstGeom prst="rect">
            <a:avLst/>
          </a:prstGeom>
        </p:spPr>
      </p:pic>
      <p:pic>
        <p:nvPicPr>
          <p:cNvPr id="5" name="Picture 4">
            <a:extLst>
              <a:ext uri="{FF2B5EF4-FFF2-40B4-BE49-F238E27FC236}">
                <a16:creationId xmlns:a16="http://schemas.microsoft.com/office/drawing/2014/main" id="{062ED6FA-A77B-5ED0-CCA7-52A4EF68BD5A}"/>
              </a:ext>
            </a:extLst>
          </p:cNvPr>
          <p:cNvPicPr>
            <a:picLocks noChangeAspect="1"/>
          </p:cNvPicPr>
          <p:nvPr/>
        </p:nvPicPr>
        <p:blipFill rotWithShape="1">
          <a:blip r:embed="rId3"/>
          <a:srcRect t="7021" r="27618"/>
          <a:stretch/>
        </p:blipFill>
        <p:spPr>
          <a:xfrm>
            <a:off x="599004" y="1033938"/>
            <a:ext cx="6400800" cy="3362673"/>
          </a:xfrm>
          <a:prstGeom prst="rect">
            <a:avLst/>
          </a:prstGeom>
        </p:spPr>
      </p:pic>
      <p:pic>
        <p:nvPicPr>
          <p:cNvPr id="6" name="Picture 5">
            <a:extLst>
              <a:ext uri="{FF2B5EF4-FFF2-40B4-BE49-F238E27FC236}">
                <a16:creationId xmlns:a16="http://schemas.microsoft.com/office/drawing/2014/main" id="{5B79FD26-C738-F7E8-4AE2-A7E52CAFDE53}"/>
              </a:ext>
            </a:extLst>
          </p:cNvPr>
          <p:cNvPicPr>
            <a:picLocks noChangeAspect="1"/>
          </p:cNvPicPr>
          <p:nvPr/>
        </p:nvPicPr>
        <p:blipFill rotWithShape="1">
          <a:blip r:embed="rId4"/>
          <a:srcRect l="5665" t="14556" r="5951"/>
          <a:stretch/>
        </p:blipFill>
        <p:spPr>
          <a:xfrm>
            <a:off x="5435365" y="2861962"/>
            <a:ext cx="6400800" cy="3804597"/>
          </a:xfrm>
          <a:prstGeom prst="rect">
            <a:avLst/>
          </a:prstGeom>
        </p:spPr>
      </p:pic>
      <p:sp>
        <p:nvSpPr>
          <p:cNvPr id="3" name="TextBox 2">
            <a:extLst>
              <a:ext uri="{FF2B5EF4-FFF2-40B4-BE49-F238E27FC236}">
                <a16:creationId xmlns:a16="http://schemas.microsoft.com/office/drawing/2014/main" id="{7E4561ED-9C12-F28C-7399-FFF625FCE41D}"/>
              </a:ext>
            </a:extLst>
          </p:cNvPr>
          <p:cNvSpPr txBox="1"/>
          <p:nvPr/>
        </p:nvSpPr>
        <p:spPr>
          <a:xfrm>
            <a:off x="522092" y="270740"/>
            <a:ext cx="11147816" cy="553998"/>
          </a:xfrm>
          <a:prstGeom prst="rect">
            <a:avLst/>
          </a:prstGeom>
          <a:noFill/>
        </p:spPr>
        <p:txBody>
          <a:bodyPr wrap="square" rtlCol="0">
            <a:spAutoFit/>
          </a:bodyPr>
          <a:lstStyle/>
          <a:p>
            <a:pPr algn="r"/>
            <a:r>
              <a:rPr lang="en-US" sz="3000" b="1" i="0">
                <a:solidFill>
                  <a:schemeClr val="accent5">
                    <a:lumMod val="75000"/>
                  </a:schemeClr>
                </a:solidFill>
                <a:effectLst/>
                <a:latin typeface="Montserrat" panose="00000500000000000000" pitchFamily="50" charset="0"/>
              </a:rPr>
              <a:t>SỬ DỤNG PHƯƠNG THỨC KÝ SMART-ID</a:t>
            </a:r>
            <a:endParaRPr lang="en-US" sz="3000" b="1" dirty="0">
              <a:solidFill>
                <a:schemeClr val="accent5">
                  <a:lumMod val="75000"/>
                </a:schemeClr>
              </a:solidFill>
              <a:latin typeface="Montserrat" panose="00000500000000000000" pitchFamily="50" charset="0"/>
            </a:endParaRPr>
          </a:p>
        </p:txBody>
      </p:sp>
    </p:spTree>
    <p:extLst>
      <p:ext uri="{BB962C8B-B14F-4D97-AF65-F5344CB8AC3E}">
        <p14:creationId xmlns:p14="http://schemas.microsoft.com/office/powerpoint/2010/main" val="3126006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D6000A-F4F0-2C32-8FE4-CBE575242981}"/>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15002"/>
          <a:stretch/>
        </p:blipFill>
        <p:spPr>
          <a:xfrm>
            <a:off x="0" y="-47947"/>
            <a:ext cx="12192000" cy="6905947"/>
          </a:xfrm>
          <a:prstGeom prst="rect">
            <a:avLst/>
          </a:prstGeom>
        </p:spPr>
      </p:pic>
      <p:sp>
        <p:nvSpPr>
          <p:cNvPr id="6" name="Oval 5">
            <a:extLst>
              <a:ext uri="{FF2B5EF4-FFF2-40B4-BE49-F238E27FC236}">
                <a16:creationId xmlns:a16="http://schemas.microsoft.com/office/drawing/2014/main" id="{9E6B053A-A201-6361-E29B-D7D5F7CDB8AE}"/>
              </a:ext>
            </a:extLst>
          </p:cNvPr>
          <p:cNvSpPr/>
          <p:nvPr/>
        </p:nvSpPr>
        <p:spPr>
          <a:xfrm>
            <a:off x="3896881" y="1459194"/>
            <a:ext cx="3905428" cy="3905428"/>
          </a:xfrm>
          <a:prstGeom prst="ellipse">
            <a:avLst/>
          </a:prstGeom>
          <a:solidFill>
            <a:schemeClr val="bg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C01B112-4D24-34DB-ABD4-16D5155E4586}"/>
              </a:ext>
            </a:extLst>
          </p:cNvPr>
          <p:cNvSpPr txBox="1"/>
          <p:nvPr/>
        </p:nvSpPr>
        <p:spPr>
          <a:xfrm>
            <a:off x="2751006" y="3405026"/>
            <a:ext cx="6144425" cy="784830"/>
          </a:xfrm>
          <a:prstGeom prst="rect">
            <a:avLst/>
          </a:prstGeom>
          <a:noFill/>
        </p:spPr>
        <p:txBody>
          <a:bodyPr wrap="square" rtlCol="0">
            <a:spAutoFit/>
          </a:bodyPr>
          <a:lstStyle/>
          <a:p>
            <a:pPr algn="ctr"/>
            <a:r>
              <a:rPr lang="en-US" sz="4500" b="1" dirty="0">
                <a:solidFill>
                  <a:schemeClr val="accent5">
                    <a:lumMod val="50000"/>
                  </a:schemeClr>
                </a:solidFill>
                <a:latin typeface="Montserrat" panose="00000500000000000000" pitchFamily="50" charset="0"/>
              </a:rPr>
              <a:t>USB TOKEN</a:t>
            </a:r>
            <a:endParaRPr lang="en-US" sz="4500" b="1" i="0" dirty="0">
              <a:solidFill>
                <a:schemeClr val="accent5">
                  <a:lumMod val="50000"/>
                </a:schemeClr>
              </a:solidFill>
              <a:effectLst/>
              <a:latin typeface="Montserrat" panose="00000500000000000000" pitchFamily="50" charset="0"/>
            </a:endParaRPr>
          </a:p>
        </p:txBody>
      </p:sp>
      <p:sp>
        <p:nvSpPr>
          <p:cNvPr id="8" name="TextBox 7">
            <a:extLst>
              <a:ext uri="{FF2B5EF4-FFF2-40B4-BE49-F238E27FC236}">
                <a16:creationId xmlns:a16="http://schemas.microsoft.com/office/drawing/2014/main" id="{D7563F24-84F7-E536-2C2D-53F22AF3A1D7}"/>
              </a:ext>
            </a:extLst>
          </p:cNvPr>
          <p:cNvSpPr txBox="1"/>
          <p:nvPr/>
        </p:nvSpPr>
        <p:spPr>
          <a:xfrm>
            <a:off x="4583981" y="2174402"/>
            <a:ext cx="2683379" cy="954107"/>
          </a:xfrm>
          <a:prstGeom prst="rect">
            <a:avLst/>
          </a:prstGeom>
          <a:noFill/>
        </p:spPr>
        <p:txBody>
          <a:bodyPr wrap="square" rtlCol="0">
            <a:spAutoFit/>
          </a:bodyPr>
          <a:lstStyle/>
          <a:p>
            <a:pPr algn="ctr"/>
            <a:r>
              <a:rPr lang="en-US" sz="2800">
                <a:solidFill>
                  <a:schemeClr val="accent5">
                    <a:lumMod val="50000"/>
                  </a:schemeClr>
                </a:solidFill>
                <a:latin typeface="Montserrat" panose="00000500000000000000" pitchFamily="50" charset="0"/>
              </a:rPr>
              <a:t>Ký bằng</a:t>
            </a:r>
          </a:p>
          <a:p>
            <a:pPr algn="ctr"/>
            <a:r>
              <a:rPr lang="en-US" sz="2800" i="0">
                <a:solidFill>
                  <a:schemeClr val="accent5">
                    <a:lumMod val="50000"/>
                  </a:schemeClr>
                </a:solidFill>
                <a:effectLst/>
                <a:latin typeface="Montserrat" panose="00000500000000000000" pitchFamily="50" charset="0"/>
              </a:rPr>
              <a:t>Phương thức</a:t>
            </a:r>
            <a:endParaRPr lang="en-US" sz="2800" i="0" dirty="0">
              <a:solidFill>
                <a:schemeClr val="accent5">
                  <a:lumMod val="50000"/>
                </a:schemeClr>
              </a:solidFill>
              <a:effectLst/>
              <a:latin typeface="Montserrat" panose="00000500000000000000" pitchFamily="50" charset="0"/>
            </a:endParaRPr>
          </a:p>
        </p:txBody>
      </p:sp>
    </p:spTree>
    <p:extLst>
      <p:ext uri="{BB962C8B-B14F-4D97-AF65-F5344CB8AC3E}">
        <p14:creationId xmlns:p14="http://schemas.microsoft.com/office/powerpoint/2010/main" val="2396246913"/>
      </p:ext>
    </p:extLst>
  </p:cSld>
  <p:clrMapOvr>
    <a:masterClrMapping/>
  </p:clrMapOvr>
  <p:transition spd="slow">
    <p:push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drawing a diagram&#10;&#10;Description automatically generated">
            <a:extLst>
              <a:ext uri="{FF2B5EF4-FFF2-40B4-BE49-F238E27FC236}">
                <a16:creationId xmlns:a16="http://schemas.microsoft.com/office/drawing/2014/main" id="{3ACF227F-625A-2328-57F7-A999ABCEAD4F}"/>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49192" t="-774" r="9148" b="774"/>
          <a:stretch/>
        </p:blipFill>
        <p:spPr>
          <a:xfrm>
            <a:off x="0" y="-53110"/>
            <a:ext cx="4285673" cy="6911110"/>
          </a:xfrm>
          <a:prstGeom prst="rect">
            <a:avLst/>
          </a:prstGeom>
        </p:spPr>
      </p:pic>
      <p:sp>
        <p:nvSpPr>
          <p:cNvPr id="9" name="Rectangle: Rounded Corners 8">
            <a:extLst>
              <a:ext uri="{FF2B5EF4-FFF2-40B4-BE49-F238E27FC236}">
                <a16:creationId xmlns:a16="http://schemas.microsoft.com/office/drawing/2014/main" id="{5F94DE55-16C2-BA92-35CD-3E72A099A157}"/>
              </a:ext>
            </a:extLst>
          </p:cNvPr>
          <p:cNvSpPr/>
          <p:nvPr/>
        </p:nvSpPr>
        <p:spPr>
          <a:xfrm>
            <a:off x="2859741" y="500749"/>
            <a:ext cx="8972039" cy="785091"/>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a:solidFill>
                  <a:srgbClr val="FFC000"/>
                </a:solidFill>
                <a:effectLst/>
                <a:latin typeface="Montserrat" panose="00000500000000000000" pitchFamily="50" charset="0"/>
              </a:rPr>
              <a:t>Cách ký tài liệu bằng phương thức USB Token</a:t>
            </a:r>
            <a:endParaRPr lang="en-US" sz="2800" b="1" i="0" dirty="0">
              <a:solidFill>
                <a:srgbClr val="FFC000"/>
              </a:solidFill>
              <a:effectLst/>
              <a:latin typeface="Montserrat" panose="00000500000000000000" pitchFamily="50" charset="0"/>
            </a:endParaRPr>
          </a:p>
        </p:txBody>
      </p:sp>
      <p:grpSp>
        <p:nvGrpSpPr>
          <p:cNvPr id="6" name="Group 5">
            <a:extLst>
              <a:ext uri="{FF2B5EF4-FFF2-40B4-BE49-F238E27FC236}">
                <a16:creationId xmlns:a16="http://schemas.microsoft.com/office/drawing/2014/main" id="{BBE01660-6838-0527-D97D-691C948EDA35}"/>
              </a:ext>
            </a:extLst>
          </p:cNvPr>
          <p:cNvGrpSpPr/>
          <p:nvPr/>
        </p:nvGrpSpPr>
        <p:grpSpPr>
          <a:xfrm>
            <a:off x="3930073" y="2050473"/>
            <a:ext cx="7901706" cy="711200"/>
            <a:chOff x="3930073" y="2050473"/>
            <a:chExt cx="7901706" cy="711200"/>
          </a:xfrm>
        </p:grpSpPr>
        <p:grpSp>
          <p:nvGrpSpPr>
            <p:cNvPr id="3" name="Group 2">
              <a:extLst>
                <a:ext uri="{FF2B5EF4-FFF2-40B4-BE49-F238E27FC236}">
                  <a16:creationId xmlns:a16="http://schemas.microsoft.com/office/drawing/2014/main" id="{BBF07D84-4D00-09DF-293C-D0EF39D697C3}"/>
                </a:ext>
              </a:extLst>
            </p:cNvPr>
            <p:cNvGrpSpPr/>
            <p:nvPr/>
          </p:nvGrpSpPr>
          <p:grpSpPr>
            <a:xfrm>
              <a:off x="3930073" y="2050473"/>
              <a:ext cx="711200" cy="711200"/>
              <a:chOff x="3930073" y="2050473"/>
              <a:chExt cx="711200" cy="711200"/>
            </a:xfrm>
          </p:grpSpPr>
          <p:sp>
            <p:nvSpPr>
              <p:cNvPr id="10" name="Oval 9">
                <a:extLst>
                  <a:ext uri="{FF2B5EF4-FFF2-40B4-BE49-F238E27FC236}">
                    <a16:creationId xmlns:a16="http://schemas.microsoft.com/office/drawing/2014/main" id="{79191E02-4123-1015-C74C-868531794F56}"/>
                  </a:ext>
                </a:extLst>
              </p:cNvPr>
              <p:cNvSpPr/>
              <p:nvPr/>
            </p:nvSpPr>
            <p:spPr>
              <a:xfrm>
                <a:off x="3930073" y="2050473"/>
                <a:ext cx="711200" cy="7112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Books outline">
                <a:extLst>
                  <a:ext uri="{FF2B5EF4-FFF2-40B4-BE49-F238E27FC236}">
                    <a16:creationId xmlns:a16="http://schemas.microsoft.com/office/drawing/2014/main" id="{E7233178-3CA9-FB7F-A16F-A53069BC761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40909" y="2170547"/>
                <a:ext cx="507999" cy="507999"/>
              </a:xfrm>
              <a:prstGeom prst="rect">
                <a:avLst/>
              </a:prstGeom>
            </p:spPr>
          </p:pic>
        </p:grpSp>
        <p:sp>
          <p:nvSpPr>
            <p:cNvPr id="20" name="TextBox 19">
              <a:extLst>
                <a:ext uri="{FF2B5EF4-FFF2-40B4-BE49-F238E27FC236}">
                  <a16:creationId xmlns:a16="http://schemas.microsoft.com/office/drawing/2014/main" id="{A37DDBFC-73DE-F0D4-011A-056EC9D3107D}"/>
                </a:ext>
              </a:extLst>
            </p:cNvPr>
            <p:cNvSpPr txBox="1"/>
            <p:nvPr/>
          </p:nvSpPr>
          <p:spPr>
            <a:xfrm>
              <a:off x="4897030" y="2221407"/>
              <a:ext cx="6934749" cy="369332"/>
            </a:xfrm>
            <a:prstGeom prst="rect">
              <a:avLst/>
            </a:prstGeom>
            <a:noFill/>
          </p:spPr>
          <p:txBody>
            <a:bodyPr wrap="square" rtlCol="0">
              <a:spAutoFit/>
            </a:bodyPr>
            <a:lstStyle/>
            <a:p>
              <a:pPr algn="just"/>
              <a:r>
                <a:rPr lang="en-US" dirty="0">
                  <a:solidFill>
                    <a:srgbClr val="0070C0"/>
                  </a:solidFill>
                  <a:latin typeface="Montserrat" panose="00000500000000000000" pitchFamily="50" charset="0"/>
                </a:rPr>
                <a:t>Chuẩn bị USB Token chữ ký số phù hợp cùng với máy tính.</a:t>
              </a:r>
              <a:endParaRPr lang="en-US" dirty="0">
                <a:solidFill>
                  <a:srgbClr val="0070C0"/>
                </a:solidFill>
                <a:latin typeface="Montserrat" panose="00000500000000000000" pitchFamily="50" charset="0"/>
                <a:ea typeface="Roboto" panose="02000000000000000000" pitchFamily="2" charset="0"/>
                <a:cs typeface="Roboto" panose="02000000000000000000" pitchFamily="2" charset="0"/>
              </a:endParaRPr>
            </a:p>
          </p:txBody>
        </p:sp>
      </p:grpSp>
      <p:grpSp>
        <p:nvGrpSpPr>
          <p:cNvPr id="7" name="Group 6">
            <a:extLst>
              <a:ext uri="{FF2B5EF4-FFF2-40B4-BE49-F238E27FC236}">
                <a16:creationId xmlns:a16="http://schemas.microsoft.com/office/drawing/2014/main" id="{6B3058A2-F81D-F1E6-8849-DDEDD61FFCC0}"/>
              </a:ext>
            </a:extLst>
          </p:cNvPr>
          <p:cNvGrpSpPr/>
          <p:nvPr/>
        </p:nvGrpSpPr>
        <p:grpSpPr>
          <a:xfrm>
            <a:off x="3955475" y="2986040"/>
            <a:ext cx="7901707" cy="711200"/>
            <a:chOff x="3930073" y="3459019"/>
            <a:chExt cx="7901707" cy="711200"/>
          </a:xfrm>
        </p:grpSpPr>
        <p:grpSp>
          <p:nvGrpSpPr>
            <p:cNvPr id="4" name="Group 3">
              <a:extLst>
                <a:ext uri="{FF2B5EF4-FFF2-40B4-BE49-F238E27FC236}">
                  <a16:creationId xmlns:a16="http://schemas.microsoft.com/office/drawing/2014/main" id="{D528F83F-1385-FCCF-2C51-0CA8AC281CD8}"/>
                </a:ext>
              </a:extLst>
            </p:cNvPr>
            <p:cNvGrpSpPr/>
            <p:nvPr/>
          </p:nvGrpSpPr>
          <p:grpSpPr>
            <a:xfrm>
              <a:off x="3930073" y="3459019"/>
              <a:ext cx="711200" cy="711200"/>
              <a:chOff x="3930073" y="3459019"/>
              <a:chExt cx="711200" cy="711200"/>
            </a:xfrm>
          </p:grpSpPr>
          <p:sp>
            <p:nvSpPr>
              <p:cNvPr id="13" name="Oval 12">
                <a:extLst>
                  <a:ext uri="{FF2B5EF4-FFF2-40B4-BE49-F238E27FC236}">
                    <a16:creationId xmlns:a16="http://schemas.microsoft.com/office/drawing/2014/main" id="{7CA965C8-32C5-52F5-E5FB-B6D79F29490E}"/>
                  </a:ext>
                </a:extLst>
              </p:cNvPr>
              <p:cNvSpPr/>
              <p:nvPr/>
            </p:nvSpPr>
            <p:spPr>
              <a:xfrm>
                <a:off x="3930073" y="3459019"/>
                <a:ext cx="711200" cy="7112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descr="Bullseye outline">
                <a:extLst>
                  <a:ext uri="{FF2B5EF4-FFF2-40B4-BE49-F238E27FC236}">
                    <a16:creationId xmlns:a16="http://schemas.microsoft.com/office/drawing/2014/main" id="{02ABD5A0-8E19-37CE-141F-E142F8277E9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07426" y="3536373"/>
                <a:ext cx="574964" cy="574964"/>
              </a:xfrm>
              <a:prstGeom prst="rect">
                <a:avLst/>
              </a:prstGeom>
            </p:spPr>
          </p:pic>
        </p:grpSp>
        <p:sp>
          <p:nvSpPr>
            <p:cNvPr id="21" name="TextBox 20">
              <a:extLst>
                <a:ext uri="{FF2B5EF4-FFF2-40B4-BE49-F238E27FC236}">
                  <a16:creationId xmlns:a16="http://schemas.microsoft.com/office/drawing/2014/main" id="{43550BA7-26B4-14F4-4271-5A400D593362}"/>
                </a:ext>
              </a:extLst>
            </p:cNvPr>
            <p:cNvSpPr txBox="1"/>
            <p:nvPr/>
          </p:nvSpPr>
          <p:spPr>
            <a:xfrm>
              <a:off x="4897031" y="3629953"/>
              <a:ext cx="6934749" cy="369332"/>
            </a:xfrm>
            <a:prstGeom prst="rect">
              <a:avLst/>
            </a:prstGeom>
            <a:noFill/>
          </p:spPr>
          <p:txBody>
            <a:bodyPr wrap="square" rtlCol="0">
              <a:spAutoFit/>
            </a:bodyPr>
            <a:lstStyle/>
            <a:p>
              <a:pPr algn="just"/>
              <a:r>
                <a:rPr lang="en-US">
                  <a:solidFill>
                    <a:srgbClr val="0070C0"/>
                  </a:solidFill>
                  <a:latin typeface="Montserrat" panose="00000500000000000000" pitchFamily="50" charset="0"/>
                </a:rPr>
                <a:t>Đăng nhập CheckID Client trên máy tính.</a:t>
              </a:r>
              <a:endParaRPr lang="en-US" dirty="0">
                <a:solidFill>
                  <a:srgbClr val="0070C0"/>
                </a:solidFill>
                <a:latin typeface="Montserrat" panose="00000500000000000000" pitchFamily="50" charset="0"/>
              </a:endParaRPr>
            </a:p>
          </p:txBody>
        </p:sp>
      </p:grpSp>
      <p:grpSp>
        <p:nvGrpSpPr>
          <p:cNvPr id="11" name="Group 10">
            <a:extLst>
              <a:ext uri="{FF2B5EF4-FFF2-40B4-BE49-F238E27FC236}">
                <a16:creationId xmlns:a16="http://schemas.microsoft.com/office/drawing/2014/main" id="{98F8D654-3197-4CDE-C263-FCB1AEFE4CB5}"/>
              </a:ext>
            </a:extLst>
          </p:cNvPr>
          <p:cNvGrpSpPr/>
          <p:nvPr/>
        </p:nvGrpSpPr>
        <p:grpSpPr>
          <a:xfrm>
            <a:off x="3930073" y="3950593"/>
            <a:ext cx="7901707" cy="923330"/>
            <a:chOff x="3930073" y="4867564"/>
            <a:chExt cx="7901707" cy="923330"/>
          </a:xfrm>
        </p:grpSpPr>
        <p:grpSp>
          <p:nvGrpSpPr>
            <p:cNvPr id="5" name="Group 4">
              <a:extLst>
                <a:ext uri="{FF2B5EF4-FFF2-40B4-BE49-F238E27FC236}">
                  <a16:creationId xmlns:a16="http://schemas.microsoft.com/office/drawing/2014/main" id="{FD413B40-04F4-4BDF-C8D3-653BA650FDCC}"/>
                </a:ext>
              </a:extLst>
            </p:cNvPr>
            <p:cNvGrpSpPr/>
            <p:nvPr/>
          </p:nvGrpSpPr>
          <p:grpSpPr>
            <a:xfrm>
              <a:off x="3930073" y="4867564"/>
              <a:ext cx="711200" cy="711200"/>
              <a:chOff x="3930073" y="4867564"/>
              <a:chExt cx="711200" cy="711200"/>
            </a:xfrm>
          </p:grpSpPr>
          <p:sp>
            <p:nvSpPr>
              <p:cNvPr id="12" name="Oval 11">
                <a:extLst>
                  <a:ext uri="{FF2B5EF4-FFF2-40B4-BE49-F238E27FC236}">
                    <a16:creationId xmlns:a16="http://schemas.microsoft.com/office/drawing/2014/main" id="{93867501-04E2-80D5-AB3A-446C79EA3D4C}"/>
                  </a:ext>
                </a:extLst>
              </p:cNvPr>
              <p:cNvSpPr/>
              <p:nvPr/>
            </p:nvSpPr>
            <p:spPr>
              <a:xfrm>
                <a:off x="3930073" y="4867564"/>
                <a:ext cx="711200" cy="7112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Completed outline">
                <a:extLst>
                  <a:ext uri="{FF2B5EF4-FFF2-40B4-BE49-F238E27FC236}">
                    <a16:creationId xmlns:a16="http://schemas.microsoft.com/office/drawing/2014/main" id="{C52E2299-0338-F8E5-4D47-4BD3DC8B6D8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22437" y="4952999"/>
                <a:ext cx="577273" cy="577273"/>
              </a:xfrm>
              <a:prstGeom prst="rect">
                <a:avLst/>
              </a:prstGeom>
            </p:spPr>
          </p:pic>
        </p:grpSp>
        <p:sp>
          <p:nvSpPr>
            <p:cNvPr id="22" name="TextBox 21">
              <a:extLst>
                <a:ext uri="{FF2B5EF4-FFF2-40B4-BE49-F238E27FC236}">
                  <a16:creationId xmlns:a16="http://schemas.microsoft.com/office/drawing/2014/main" id="{6E6E29C4-0B00-89CE-E307-1D3756A91518}"/>
                </a:ext>
              </a:extLst>
            </p:cNvPr>
            <p:cNvSpPr txBox="1"/>
            <p:nvPr/>
          </p:nvSpPr>
          <p:spPr>
            <a:xfrm>
              <a:off x="4897031" y="4867564"/>
              <a:ext cx="6934749" cy="923330"/>
            </a:xfrm>
            <a:prstGeom prst="rect">
              <a:avLst/>
            </a:prstGeom>
            <a:noFill/>
          </p:spPr>
          <p:txBody>
            <a:bodyPr wrap="square" rtlCol="0">
              <a:spAutoFit/>
            </a:bodyPr>
            <a:lstStyle/>
            <a:p>
              <a:pPr algn="just"/>
              <a:r>
                <a:rPr lang="en-US">
                  <a:solidFill>
                    <a:srgbClr val="0070C0"/>
                  </a:solidFill>
                  <a:latin typeface="Montserrat" panose="00000500000000000000" pitchFamily="50" charset="0"/>
                </a:rPr>
                <a:t>Sau khi khởi tạo các bước và chọn phương thức ký USB Token, chọn nhà cung cấp dịch vụ Remote Signing và tiếp tục thực hiện các bước:</a:t>
              </a:r>
              <a:endParaRPr lang="en-US" dirty="0">
                <a:solidFill>
                  <a:srgbClr val="0070C0"/>
                </a:solidFill>
                <a:latin typeface="Montserrat" panose="00000500000000000000" pitchFamily="50" charset="0"/>
              </a:endParaRPr>
            </a:p>
          </p:txBody>
        </p:sp>
      </p:grpSp>
      <p:grpSp>
        <p:nvGrpSpPr>
          <p:cNvPr id="2" name="Group 1">
            <a:extLst>
              <a:ext uri="{FF2B5EF4-FFF2-40B4-BE49-F238E27FC236}">
                <a16:creationId xmlns:a16="http://schemas.microsoft.com/office/drawing/2014/main" id="{2FD431BC-6EC5-9D2A-8EBF-BA291D985E25}"/>
              </a:ext>
            </a:extLst>
          </p:cNvPr>
          <p:cNvGrpSpPr/>
          <p:nvPr/>
        </p:nvGrpSpPr>
        <p:grpSpPr>
          <a:xfrm>
            <a:off x="4641273" y="4975044"/>
            <a:ext cx="7190506" cy="646331"/>
            <a:chOff x="4608949" y="4102095"/>
            <a:chExt cx="7190506" cy="646331"/>
          </a:xfrm>
        </p:grpSpPr>
        <p:sp>
          <p:nvSpPr>
            <p:cNvPr id="14" name="TextBox 13">
              <a:extLst>
                <a:ext uri="{FF2B5EF4-FFF2-40B4-BE49-F238E27FC236}">
                  <a16:creationId xmlns:a16="http://schemas.microsoft.com/office/drawing/2014/main" id="{B78AFF27-370C-6058-9602-99F35148E956}"/>
                </a:ext>
              </a:extLst>
            </p:cNvPr>
            <p:cNvSpPr txBox="1"/>
            <p:nvPr/>
          </p:nvSpPr>
          <p:spPr>
            <a:xfrm>
              <a:off x="4864706" y="4102095"/>
              <a:ext cx="6934749" cy="646331"/>
            </a:xfrm>
            <a:prstGeom prst="rect">
              <a:avLst/>
            </a:prstGeom>
            <a:noFill/>
          </p:spPr>
          <p:txBody>
            <a:bodyPr wrap="square" rtlCol="0">
              <a:spAutoFit/>
            </a:bodyPr>
            <a:lstStyle/>
            <a:p>
              <a:pPr algn="just"/>
              <a:r>
                <a:rPr lang="en-US">
                  <a:solidFill>
                    <a:srgbClr val="0070C0"/>
                  </a:solidFill>
                  <a:latin typeface="Montserrat" panose="00000500000000000000" pitchFamily="50" charset="0"/>
                </a:rPr>
                <a:t>Chọn mức độ đảm bảo của loại chứng thư số: Advanced Electronic (AES) hoặc Electronic Seal (eSeal) </a:t>
              </a:r>
              <a:endParaRPr lang="en-US" dirty="0">
                <a:solidFill>
                  <a:srgbClr val="0070C0"/>
                </a:solidFill>
                <a:latin typeface="Montserrat" panose="00000500000000000000" pitchFamily="50" charset="0"/>
              </a:endParaRPr>
            </a:p>
          </p:txBody>
        </p:sp>
        <p:sp>
          <p:nvSpPr>
            <p:cNvPr id="16" name="Oval 15">
              <a:extLst>
                <a:ext uri="{FF2B5EF4-FFF2-40B4-BE49-F238E27FC236}">
                  <a16:creationId xmlns:a16="http://schemas.microsoft.com/office/drawing/2014/main" id="{9E31A553-53A8-FC7D-C459-F69ECAB8A604}"/>
                </a:ext>
              </a:extLst>
            </p:cNvPr>
            <p:cNvSpPr/>
            <p:nvPr/>
          </p:nvSpPr>
          <p:spPr>
            <a:xfrm>
              <a:off x="4608949" y="4210108"/>
              <a:ext cx="161364" cy="1613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D8EC0287-03ED-F20B-588E-D88CB06E164E}"/>
              </a:ext>
            </a:extLst>
          </p:cNvPr>
          <p:cNvGrpSpPr/>
          <p:nvPr/>
        </p:nvGrpSpPr>
        <p:grpSpPr>
          <a:xfrm>
            <a:off x="4641273" y="5706271"/>
            <a:ext cx="7190506" cy="646331"/>
            <a:chOff x="4608949" y="4102095"/>
            <a:chExt cx="7190506" cy="646331"/>
          </a:xfrm>
        </p:grpSpPr>
        <p:sp>
          <p:nvSpPr>
            <p:cNvPr id="23" name="TextBox 22">
              <a:extLst>
                <a:ext uri="{FF2B5EF4-FFF2-40B4-BE49-F238E27FC236}">
                  <a16:creationId xmlns:a16="http://schemas.microsoft.com/office/drawing/2014/main" id="{8FD06CA0-5A0F-4B48-6CDD-8EE135169F5F}"/>
                </a:ext>
              </a:extLst>
            </p:cNvPr>
            <p:cNvSpPr txBox="1"/>
            <p:nvPr/>
          </p:nvSpPr>
          <p:spPr>
            <a:xfrm>
              <a:off x="4864706" y="4102095"/>
              <a:ext cx="6934749" cy="646331"/>
            </a:xfrm>
            <a:prstGeom prst="rect">
              <a:avLst/>
            </a:prstGeom>
            <a:noFill/>
          </p:spPr>
          <p:txBody>
            <a:bodyPr wrap="square" rtlCol="0">
              <a:spAutoFit/>
            </a:bodyPr>
            <a:lstStyle/>
            <a:p>
              <a:pPr algn="just"/>
              <a:r>
                <a:rPr lang="en-US" dirty="0">
                  <a:solidFill>
                    <a:srgbClr val="0070C0"/>
                  </a:solidFill>
                  <a:latin typeface="Montserrat" panose="00000500000000000000" pitchFamily="50" charset="0"/>
                </a:rPr>
                <a:t>Kiểm tra thông tin chữ ký và chờ sự phê duyệt thông qua xác nhận bằng mã PIN của Token.</a:t>
              </a:r>
            </a:p>
          </p:txBody>
        </p:sp>
        <p:sp>
          <p:nvSpPr>
            <p:cNvPr id="24" name="Oval 23">
              <a:extLst>
                <a:ext uri="{FF2B5EF4-FFF2-40B4-BE49-F238E27FC236}">
                  <a16:creationId xmlns:a16="http://schemas.microsoft.com/office/drawing/2014/main" id="{9D92FD69-CCC9-90CC-5769-2FCB95C24055}"/>
                </a:ext>
              </a:extLst>
            </p:cNvPr>
            <p:cNvSpPr/>
            <p:nvPr/>
          </p:nvSpPr>
          <p:spPr>
            <a:xfrm>
              <a:off x="4608949" y="4210108"/>
              <a:ext cx="161364" cy="1613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6015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250" fill="hold"/>
                                        <p:tgtEl>
                                          <p:spTgt spid="11"/>
                                        </p:tgtEl>
                                        <p:attrNameLst>
                                          <p:attrName>ppt_x</p:attrName>
                                        </p:attrNameLst>
                                      </p:cBhvr>
                                      <p:tavLst>
                                        <p:tav tm="0">
                                          <p:val>
                                            <p:strVal val="#ppt_x"/>
                                          </p:val>
                                        </p:tav>
                                        <p:tav tm="100000">
                                          <p:val>
                                            <p:strVal val="#ppt_x"/>
                                          </p:val>
                                        </p:tav>
                                      </p:tavLst>
                                    </p:anim>
                                    <p:anim calcmode="lin" valueType="num">
                                      <p:cBhvr additive="base">
                                        <p:cTn id="16" dur="125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down)">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D6000A-F4F0-2C32-8FE4-CBE575242981}"/>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15002"/>
          <a:stretch/>
        </p:blipFill>
        <p:spPr>
          <a:xfrm>
            <a:off x="0" y="-47947"/>
            <a:ext cx="12192000" cy="6905947"/>
          </a:xfrm>
          <a:prstGeom prst="rect">
            <a:avLst/>
          </a:prstGeom>
        </p:spPr>
      </p:pic>
      <p:sp>
        <p:nvSpPr>
          <p:cNvPr id="2" name="TextBox 1">
            <a:extLst>
              <a:ext uri="{FF2B5EF4-FFF2-40B4-BE49-F238E27FC236}">
                <a16:creationId xmlns:a16="http://schemas.microsoft.com/office/drawing/2014/main" id="{4366A6FE-460F-64A7-B5C0-2E1491EDBB50}"/>
              </a:ext>
            </a:extLst>
          </p:cNvPr>
          <p:cNvSpPr txBox="1"/>
          <p:nvPr/>
        </p:nvSpPr>
        <p:spPr>
          <a:xfrm>
            <a:off x="522092" y="665411"/>
            <a:ext cx="11147816" cy="553998"/>
          </a:xfrm>
          <a:prstGeom prst="rect">
            <a:avLst/>
          </a:prstGeom>
          <a:noFill/>
        </p:spPr>
        <p:txBody>
          <a:bodyPr wrap="square" rtlCol="0">
            <a:spAutoFit/>
          </a:bodyPr>
          <a:lstStyle/>
          <a:p>
            <a:pPr algn="ctr"/>
            <a:r>
              <a:rPr lang="en-US" sz="3000" b="1">
                <a:solidFill>
                  <a:schemeClr val="accent5">
                    <a:lumMod val="60000"/>
                    <a:lumOff val="40000"/>
                  </a:schemeClr>
                </a:solidFill>
                <a:latin typeface="Montserrat" panose="00000500000000000000" pitchFamily="50" charset="0"/>
              </a:rPr>
              <a:t>SỬ DỤNG PHƯƠNG THỨC KÝ USB TOKEN</a:t>
            </a:r>
            <a:endParaRPr lang="en-US" sz="3000" b="1" dirty="0">
              <a:solidFill>
                <a:schemeClr val="accent5">
                  <a:lumMod val="60000"/>
                  <a:lumOff val="40000"/>
                </a:schemeClr>
              </a:solidFill>
              <a:latin typeface="Montserrat" panose="00000500000000000000" pitchFamily="50" charset="0"/>
            </a:endParaRPr>
          </a:p>
        </p:txBody>
      </p:sp>
      <p:pic>
        <p:nvPicPr>
          <p:cNvPr id="13" name="Picture 12">
            <a:extLst>
              <a:ext uri="{FF2B5EF4-FFF2-40B4-BE49-F238E27FC236}">
                <a16:creationId xmlns:a16="http://schemas.microsoft.com/office/drawing/2014/main" id="{62DECD7D-C1D4-834D-CC50-0B11CD5D082F}"/>
              </a:ext>
            </a:extLst>
          </p:cNvPr>
          <p:cNvPicPr>
            <a:picLocks noChangeAspect="1"/>
          </p:cNvPicPr>
          <p:nvPr/>
        </p:nvPicPr>
        <p:blipFill>
          <a:blip r:embed="rId3"/>
          <a:stretch>
            <a:fillRect/>
          </a:stretch>
        </p:blipFill>
        <p:spPr>
          <a:xfrm>
            <a:off x="2152325" y="1999603"/>
            <a:ext cx="8207606" cy="4422114"/>
          </a:xfrm>
          <a:prstGeom prst="rect">
            <a:avLst/>
          </a:prstGeom>
        </p:spPr>
      </p:pic>
      <p:grpSp>
        <p:nvGrpSpPr>
          <p:cNvPr id="17" name="Group 16">
            <a:extLst>
              <a:ext uri="{FF2B5EF4-FFF2-40B4-BE49-F238E27FC236}">
                <a16:creationId xmlns:a16="http://schemas.microsoft.com/office/drawing/2014/main" id="{0C8631EA-D31F-8F71-1B0F-E9082162CFB9}"/>
              </a:ext>
            </a:extLst>
          </p:cNvPr>
          <p:cNvGrpSpPr/>
          <p:nvPr/>
        </p:nvGrpSpPr>
        <p:grpSpPr>
          <a:xfrm>
            <a:off x="2074913" y="1440229"/>
            <a:ext cx="4591166" cy="338554"/>
            <a:chOff x="6026596" y="1631303"/>
            <a:chExt cx="4591166" cy="338554"/>
          </a:xfrm>
        </p:grpSpPr>
        <p:pic>
          <p:nvPicPr>
            <p:cNvPr id="15" name="Picture 14">
              <a:extLst>
                <a:ext uri="{FF2B5EF4-FFF2-40B4-BE49-F238E27FC236}">
                  <a16:creationId xmlns:a16="http://schemas.microsoft.com/office/drawing/2014/main" id="{1F663D3A-2B12-AE43-CB95-B5A91BDD045D}"/>
                </a:ext>
              </a:extLst>
            </p:cNvPr>
            <p:cNvPicPr>
              <a:picLocks noChangeAspect="1"/>
            </p:cNvPicPr>
            <p:nvPr/>
          </p:nvPicPr>
          <p:blipFill rotWithShape="1">
            <a:blip r:embed="rId4">
              <a:extLst>
                <a:ext uri="{28A0092B-C50C-407E-A947-70E740481C1C}">
                  <a14:useLocalDpi xmlns:a14="http://schemas.microsoft.com/office/drawing/2010/main" val="0"/>
                </a:ext>
              </a:extLst>
            </a:blip>
            <a:srcRect l="24906" t="6464" r="40031"/>
            <a:stretch/>
          </p:blipFill>
          <p:spPr bwMode="auto">
            <a:xfrm>
              <a:off x="8672420" y="1631303"/>
              <a:ext cx="290557" cy="338554"/>
            </a:xfrm>
            <a:prstGeom prst="rect">
              <a:avLst/>
            </a:prstGeom>
            <a:noFill/>
            <a:ln>
              <a:noFill/>
            </a:ln>
          </p:spPr>
        </p:pic>
        <p:sp>
          <p:nvSpPr>
            <p:cNvPr id="16" name="TextBox 15">
              <a:extLst>
                <a:ext uri="{FF2B5EF4-FFF2-40B4-BE49-F238E27FC236}">
                  <a16:creationId xmlns:a16="http://schemas.microsoft.com/office/drawing/2014/main" id="{89EDA565-C9D1-B65D-B5E8-A0EC21EA2DC4}"/>
                </a:ext>
              </a:extLst>
            </p:cNvPr>
            <p:cNvSpPr txBox="1"/>
            <p:nvPr/>
          </p:nvSpPr>
          <p:spPr>
            <a:xfrm>
              <a:off x="6026596" y="1631303"/>
              <a:ext cx="4591166" cy="338554"/>
            </a:xfrm>
            <a:prstGeom prst="rect">
              <a:avLst/>
            </a:prstGeom>
            <a:noFill/>
          </p:spPr>
          <p:txBody>
            <a:bodyPr wrap="square" rtlCol="0">
              <a:spAutoFit/>
            </a:bodyPr>
            <a:lstStyle/>
            <a:p>
              <a:r>
                <a:rPr lang="en-US" sz="1600">
                  <a:solidFill>
                    <a:srgbClr val="0070C0"/>
                  </a:solidFill>
                  <a:latin typeface="Montserrat" panose="00000500000000000000" pitchFamily="50" charset="0"/>
                </a:rPr>
                <a:t>Khởi động app CheckID         trên máy tính  </a:t>
              </a:r>
              <a:endParaRPr lang="en-US" sz="1600" dirty="0">
                <a:solidFill>
                  <a:srgbClr val="0070C0"/>
                </a:solidFill>
                <a:latin typeface="Montserrat" panose="00000500000000000000" pitchFamily="50" charset="0"/>
              </a:endParaRPr>
            </a:p>
          </p:txBody>
        </p:sp>
      </p:grpSp>
    </p:spTree>
    <p:extLst>
      <p:ext uri="{BB962C8B-B14F-4D97-AF65-F5344CB8AC3E}">
        <p14:creationId xmlns:p14="http://schemas.microsoft.com/office/powerpoint/2010/main" val="1472272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D6000A-F4F0-2C32-8FE4-CBE575242981}"/>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15002"/>
          <a:stretch/>
        </p:blipFill>
        <p:spPr>
          <a:xfrm>
            <a:off x="0" y="-47947"/>
            <a:ext cx="12192000" cy="6905947"/>
          </a:xfrm>
          <a:prstGeom prst="rect">
            <a:avLst/>
          </a:prstGeom>
        </p:spPr>
      </p:pic>
      <p:sp>
        <p:nvSpPr>
          <p:cNvPr id="2" name="TextBox 1">
            <a:extLst>
              <a:ext uri="{FF2B5EF4-FFF2-40B4-BE49-F238E27FC236}">
                <a16:creationId xmlns:a16="http://schemas.microsoft.com/office/drawing/2014/main" id="{4366A6FE-460F-64A7-B5C0-2E1491EDBB50}"/>
              </a:ext>
            </a:extLst>
          </p:cNvPr>
          <p:cNvSpPr txBox="1"/>
          <p:nvPr/>
        </p:nvSpPr>
        <p:spPr>
          <a:xfrm>
            <a:off x="171983" y="114660"/>
            <a:ext cx="11147816" cy="553998"/>
          </a:xfrm>
          <a:prstGeom prst="rect">
            <a:avLst/>
          </a:prstGeom>
          <a:noFill/>
        </p:spPr>
        <p:txBody>
          <a:bodyPr wrap="square" rtlCol="0">
            <a:spAutoFit/>
          </a:bodyPr>
          <a:lstStyle/>
          <a:p>
            <a:pPr algn="r"/>
            <a:r>
              <a:rPr lang="en-US" sz="3000" b="1">
                <a:solidFill>
                  <a:schemeClr val="accent5">
                    <a:lumMod val="60000"/>
                    <a:lumOff val="40000"/>
                  </a:schemeClr>
                </a:solidFill>
                <a:latin typeface="Montserrat" panose="00000500000000000000" pitchFamily="50" charset="0"/>
              </a:rPr>
              <a:t>SỬ DỤNG PHƯƠNG THỨC KÝ USB TOKEN</a:t>
            </a:r>
            <a:endParaRPr lang="en-US" sz="3000" b="1" dirty="0">
              <a:solidFill>
                <a:schemeClr val="accent5">
                  <a:lumMod val="60000"/>
                  <a:lumOff val="40000"/>
                </a:schemeClr>
              </a:solidFill>
              <a:latin typeface="Montserrat" panose="00000500000000000000" pitchFamily="50" charset="0"/>
            </a:endParaRPr>
          </a:p>
        </p:txBody>
      </p:sp>
      <p:pic>
        <p:nvPicPr>
          <p:cNvPr id="3" name="Picture 2">
            <a:extLst>
              <a:ext uri="{FF2B5EF4-FFF2-40B4-BE49-F238E27FC236}">
                <a16:creationId xmlns:a16="http://schemas.microsoft.com/office/drawing/2014/main" id="{907358A0-3A4F-48EE-45C4-83A5E3252717}"/>
              </a:ext>
            </a:extLst>
          </p:cNvPr>
          <p:cNvPicPr>
            <a:picLocks noChangeAspect="1"/>
          </p:cNvPicPr>
          <p:nvPr/>
        </p:nvPicPr>
        <p:blipFill rotWithShape="1">
          <a:blip r:embed="rId3"/>
          <a:srcRect t="5773" r="27618"/>
          <a:stretch/>
        </p:blipFill>
        <p:spPr>
          <a:xfrm>
            <a:off x="366218" y="1301433"/>
            <a:ext cx="5486400" cy="3163625"/>
          </a:xfrm>
          <a:prstGeom prst="rect">
            <a:avLst/>
          </a:prstGeom>
        </p:spPr>
      </p:pic>
      <p:pic>
        <p:nvPicPr>
          <p:cNvPr id="6" name="Picture 5">
            <a:extLst>
              <a:ext uri="{FF2B5EF4-FFF2-40B4-BE49-F238E27FC236}">
                <a16:creationId xmlns:a16="http://schemas.microsoft.com/office/drawing/2014/main" id="{C54237B5-C102-CD54-80AA-3A6BE3F39621}"/>
              </a:ext>
            </a:extLst>
          </p:cNvPr>
          <p:cNvPicPr>
            <a:picLocks noChangeAspect="1"/>
          </p:cNvPicPr>
          <p:nvPr/>
        </p:nvPicPr>
        <p:blipFill rotWithShape="1">
          <a:blip r:embed="rId4"/>
          <a:srcRect t="7150" r="27618"/>
          <a:stretch/>
        </p:blipFill>
        <p:spPr>
          <a:xfrm>
            <a:off x="6175404" y="1301433"/>
            <a:ext cx="5486400" cy="3476054"/>
          </a:xfrm>
          <a:prstGeom prst="rect">
            <a:avLst/>
          </a:prstGeom>
        </p:spPr>
      </p:pic>
      <p:pic>
        <p:nvPicPr>
          <p:cNvPr id="7" name="Picture 6">
            <a:extLst>
              <a:ext uri="{FF2B5EF4-FFF2-40B4-BE49-F238E27FC236}">
                <a16:creationId xmlns:a16="http://schemas.microsoft.com/office/drawing/2014/main" id="{733ECA4C-CCC7-5222-B5CA-756270D33A4D}"/>
              </a:ext>
            </a:extLst>
          </p:cNvPr>
          <p:cNvPicPr>
            <a:picLocks noChangeAspect="1"/>
          </p:cNvPicPr>
          <p:nvPr/>
        </p:nvPicPr>
        <p:blipFill rotWithShape="1">
          <a:blip r:embed="rId5"/>
          <a:srcRect t="6388" r="27761"/>
          <a:stretch/>
        </p:blipFill>
        <p:spPr>
          <a:xfrm>
            <a:off x="3432204" y="3532048"/>
            <a:ext cx="5486400" cy="3159888"/>
          </a:xfrm>
          <a:prstGeom prst="rect">
            <a:avLst/>
          </a:prstGeom>
        </p:spPr>
      </p:pic>
      <p:sp>
        <p:nvSpPr>
          <p:cNvPr id="8" name="Rectangle 7">
            <a:extLst>
              <a:ext uri="{FF2B5EF4-FFF2-40B4-BE49-F238E27FC236}">
                <a16:creationId xmlns:a16="http://schemas.microsoft.com/office/drawing/2014/main" id="{55594805-940D-1240-EBEE-5984D83E3508}"/>
              </a:ext>
            </a:extLst>
          </p:cNvPr>
          <p:cNvSpPr/>
          <p:nvPr/>
        </p:nvSpPr>
        <p:spPr>
          <a:xfrm>
            <a:off x="7714629" y="6349525"/>
            <a:ext cx="470019" cy="27346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D8B7F35-FA97-EE7A-D65C-B4FB45DE72D5}"/>
              </a:ext>
            </a:extLst>
          </p:cNvPr>
          <p:cNvSpPr/>
          <p:nvPr/>
        </p:nvSpPr>
        <p:spPr>
          <a:xfrm>
            <a:off x="3130961" y="2424826"/>
            <a:ext cx="1991170" cy="16237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B56F0EE-B299-6AF0-A71F-5369557672AA}"/>
              </a:ext>
            </a:extLst>
          </p:cNvPr>
          <p:cNvSpPr/>
          <p:nvPr/>
        </p:nvSpPr>
        <p:spPr>
          <a:xfrm>
            <a:off x="8955991" y="3085035"/>
            <a:ext cx="1914258" cy="13673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ADCC955-9ACA-D0F4-E3F9-FD021BF2E8F1}"/>
              </a:ext>
            </a:extLst>
          </p:cNvPr>
          <p:cNvSpPr txBox="1"/>
          <p:nvPr/>
        </p:nvSpPr>
        <p:spPr>
          <a:xfrm>
            <a:off x="523025" y="869353"/>
            <a:ext cx="4865135" cy="338554"/>
          </a:xfrm>
          <a:prstGeom prst="rect">
            <a:avLst/>
          </a:prstGeom>
          <a:noFill/>
        </p:spPr>
        <p:txBody>
          <a:bodyPr wrap="square" rtlCol="0">
            <a:spAutoFit/>
          </a:bodyPr>
          <a:lstStyle/>
          <a:p>
            <a:r>
              <a:rPr lang="en-US" sz="1600">
                <a:solidFill>
                  <a:srgbClr val="0070C0"/>
                </a:solidFill>
                <a:latin typeface="Montserrat" panose="00000500000000000000" pitchFamily="50" charset="0"/>
              </a:rPr>
              <a:t>Chọn</a:t>
            </a:r>
            <a:r>
              <a:rPr lang="en-US" sz="1600" b="1">
                <a:solidFill>
                  <a:srgbClr val="0070C0"/>
                </a:solidFill>
                <a:latin typeface="Montserrat" panose="00000500000000000000" pitchFamily="50" charset="0"/>
              </a:rPr>
              <a:t> USB-Token</a:t>
            </a:r>
            <a:endParaRPr lang="en-US" sz="1600" b="1" dirty="0">
              <a:solidFill>
                <a:srgbClr val="0070C0"/>
              </a:solidFill>
              <a:latin typeface="Montserrat" panose="00000500000000000000" pitchFamily="50" charset="0"/>
            </a:endParaRPr>
          </a:p>
        </p:txBody>
      </p:sp>
      <p:sp>
        <p:nvSpPr>
          <p:cNvPr id="9" name="TextBox 8">
            <a:extLst>
              <a:ext uri="{FF2B5EF4-FFF2-40B4-BE49-F238E27FC236}">
                <a16:creationId xmlns:a16="http://schemas.microsoft.com/office/drawing/2014/main" id="{4723F472-62F4-EBAD-C42E-437DC8FE9C32}"/>
              </a:ext>
            </a:extLst>
          </p:cNvPr>
          <p:cNvSpPr txBox="1"/>
          <p:nvPr/>
        </p:nvSpPr>
        <p:spPr>
          <a:xfrm>
            <a:off x="6096000" y="650665"/>
            <a:ext cx="5565804" cy="584775"/>
          </a:xfrm>
          <a:prstGeom prst="rect">
            <a:avLst/>
          </a:prstGeom>
          <a:noFill/>
        </p:spPr>
        <p:txBody>
          <a:bodyPr wrap="square" rtlCol="0">
            <a:spAutoFit/>
          </a:bodyPr>
          <a:lstStyle/>
          <a:p>
            <a:r>
              <a:rPr lang="en-US" sz="1600">
                <a:solidFill>
                  <a:srgbClr val="0070C0"/>
                </a:solidFill>
                <a:latin typeface="Montserrat" panose="00000500000000000000" pitchFamily="50" charset="0"/>
              </a:rPr>
              <a:t>Chọn </a:t>
            </a:r>
            <a:r>
              <a:rPr lang="en-US" sz="1600" b="1" dirty="0">
                <a:solidFill>
                  <a:srgbClr val="0070C0"/>
                </a:solidFill>
                <a:latin typeface="Montserrat" panose="00000500000000000000" pitchFamily="50" charset="0"/>
              </a:rPr>
              <a:t>remote signing service </a:t>
            </a:r>
            <a:r>
              <a:rPr lang="en-US" sz="1600" b="1">
                <a:solidFill>
                  <a:srgbClr val="0070C0"/>
                </a:solidFill>
                <a:latin typeface="Montserrat" panose="00000500000000000000" pitchFamily="50" charset="0"/>
              </a:rPr>
              <a:t>provider </a:t>
            </a:r>
            <a:r>
              <a:rPr lang="en-US" sz="1600">
                <a:solidFill>
                  <a:srgbClr val="0070C0"/>
                </a:solidFill>
                <a:latin typeface="Montserrat" panose="00000500000000000000" pitchFamily="50" charset="0"/>
              </a:rPr>
              <a:t>với  </a:t>
            </a:r>
            <a:r>
              <a:rPr lang="en-US" sz="1600" dirty="0">
                <a:solidFill>
                  <a:srgbClr val="0070C0"/>
                </a:solidFill>
                <a:latin typeface="Montserrat" panose="00000500000000000000" pitchFamily="50" charset="0"/>
              </a:rPr>
              <a:t>Certificate Authority (CA</a:t>
            </a:r>
            <a:r>
              <a:rPr lang="en-US" sz="1600">
                <a:solidFill>
                  <a:srgbClr val="0070C0"/>
                </a:solidFill>
                <a:latin typeface="Montserrat" panose="00000500000000000000" pitchFamily="50" charset="0"/>
              </a:rPr>
              <a:t>) phù hợp</a:t>
            </a:r>
            <a:endParaRPr lang="en-US" sz="1600" dirty="0">
              <a:solidFill>
                <a:srgbClr val="0070C0"/>
              </a:solidFill>
              <a:latin typeface="Montserrat" panose="00000500000000000000" pitchFamily="50" charset="0"/>
            </a:endParaRPr>
          </a:p>
        </p:txBody>
      </p:sp>
    </p:spTree>
    <p:extLst>
      <p:ext uri="{BB962C8B-B14F-4D97-AF65-F5344CB8AC3E}">
        <p14:creationId xmlns:p14="http://schemas.microsoft.com/office/powerpoint/2010/main" val="330510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75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3" grpId="0" animBg="1"/>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D6000A-F4F0-2C32-8FE4-CBE575242981}"/>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15002"/>
          <a:stretch/>
        </p:blipFill>
        <p:spPr>
          <a:xfrm>
            <a:off x="0" y="-47947"/>
            <a:ext cx="12192000" cy="6905947"/>
          </a:xfrm>
          <a:prstGeom prst="rect">
            <a:avLst/>
          </a:prstGeom>
        </p:spPr>
      </p:pic>
      <p:pic>
        <p:nvPicPr>
          <p:cNvPr id="4" name="Picture 3">
            <a:extLst>
              <a:ext uri="{FF2B5EF4-FFF2-40B4-BE49-F238E27FC236}">
                <a16:creationId xmlns:a16="http://schemas.microsoft.com/office/drawing/2014/main" id="{7357BDF1-5E18-A951-655E-8373FBE55E77}"/>
              </a:ext>
            </a:extLst>
          </p:cNvPr>
          <p:cNvPicPr>
            <a:picLocks noChangeAspect="1"/>
          </p:cNvPicPr>
          <p:nvPr/>
        </p:nvPicPr>
        <p:blipFill rotWithShape="1">
          <a:blip r:embed="rId3"/>
          <a:srcRect t="6381" r="27835"/>
          <a:stretch/>
        </p:blipFill>
        <p:spPr>
          <a:xfrm>
            <a:off x="522092" y="1068256"/>
            <a:ext cx="5486400" cy="3173178"/>
          </a:xfrm>
          <a:prstGeom prst="rect">
            <a:avLst/>
          </a:prstGeom>
        </p:spPr>
      </p:pic>
      <p:pic>
        <p:nvPicPr>
          <p:cNvPr id="10" name="Picture 9">
            <a:extLst>
              <a:ext uri="{FF2B5EF4-FFF2-40B4-BE49-F238E27FC236}">
                <a16:creationId xmlns:a16="http://schemas.microsoft.com/office/drawing/2014/main" id="{7F139B6C-646B-D3E2-9FA9-BAC07EC8EF03}"/>
              </a:ext>
            </a:extLst>
          </p:cNvPr>
          <p:cNvPicPr>
            <a:picLocks noChangeAspect="1"/>
          </p:cNvPicPr>
          <p:nvPr/>
        </p:nvPicPr>
        <p:blipFill rotWithShape="1">
          <a:blip r:embed="rId4"/>
          <a:srcRect t="7426" r="27295"/>
          <a:stretch/>
        </p:blipFill>
        <p:spPr>
          <a:xfrm>
            <a:off x="6357046" y="1068256"/>
            <a:ext cx="5486400" cy="3110709"/>
          </a:xfrm>
          <a:prstGeom prst="rect">
            <a:avLst/>
          </a:prstGeom>
        </p:spPr>
      </p:pic>
      <p:pic>
        <p:nvPicPr>
          <p:cNvPr id="8" name="Picture 7">
            <a:extLst>
              <a:ext uri="{FF2B5EF4-FFF2-40B4-BE49-F238E27FC236}">
                <a16:creationId xmlns:a16="http://schemas.microsoft.com/office/drawing/2014/main" id="{B26AA6CB-006B-C5D9-12A1-244ECF56F3FD}"/>
              </a:ext>
            </a:extLst>
          </p:cNvPr>
          <p:cNvPicPr>
            <a:picLocks noChangeAspect="1"/>
          </p:cNvPicPr>
          <p:nvPr/>
        </p:nvPicPr>
        <p:blipFill rotWithShape="1">
          <a:blip r:embed="rId5"/>
          <a:srcRect t="6427" r="27760"/>
          <a:stretch/>
        </p:blipFill>
        <p:spPr>
          <a:xfrm>
            <a:off x="3542859" y="3543300"/>
            <a:ext cx="5486400" cy="3179756"/>
          </a:xfrm>
          <a:prstGeom prst="rect">
            <a:avLst/>
          </a:prstGeom>
        </p:spPr>
      </p:pic>
      <p:sp>
        <p:nvSpPr>
          <p:cNvPr id="11" name="Rectangle 10">
            <a:extLst>
              <a:ext uri="{FF2B5EF4-FFF2-40B4-BE49-F238E27FC236}">
                <a16:creationId xmlns:a16="http://schemas.microsoft.com/office/drawing/2014/main" id="{F23BCD16-6837-B808-7FCD-4F614A1D07BA}"/>
              </a:ext>
            </a:extLst>
          </p:cNvPr>
          <p:cNvSpPr/>
          <p:nvPr/>
        </p:nvSpPr>
        <p:spPr>
          <a:xfrm>
            <a:off x="3367043" y="1888623"/>
            <a:ext cx="1888621" cy="14527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61BB295-D27C-EB5C-4F09-77D0027768CB}"/>
              </a:ext>
            </a:extLst>
          </p:cNvPr>
          <p:cNvSpPr/>
          <p:nvPr/>
        </p:nvSpPr>
        <p:spPr>
          <a:xfrm>
            <a:off x="10622422" y="3837064"/>
            <a:ext cx="461473" cy="24782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57A0CAF-F4AB-B0D2-7755-DF79498D86A2}"/>
              </a:ext>
            </a:extLst>
          </p:cNvPr>
          <p:cNvSpPr/>
          <p:nvPr/>
        </p:nvSpPr>
        <p:spPr>
          <a:xfrm>
            <a:off x="7827948" y="6383710"/>
            <a:ext cx="470018" cy="25317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5E9EE2D-9F64-DCA4-D2BB-36F172ED7C3D}"/>
              </a:ext>
            </a:extLst>
          </p:cNvPr>
          <p:cNvSpPr txBox="1"/>
          <p:nvPr/>
        </p:nvSpPr>
        <p:spPr>
          <a:xfrm>
            <a:off x="463929" y="659719"/>
            <a:ext cx="5632071" cy="307777"/>
          </a:xfrm>
          <a:prstGeom prst="rect">
            <a:avLst/>
          </a:prstGeom>
          <a:noFill/>
        </p:spPr>
        <p:txBody>
          <a:bodyPr wrap="square" rtlCol="0">
            <a:spAutoFit/>
          </a:bodyPr>
          <a:lstStyle/>
          <a:p>
            <a:r>
              <a:rPr lang="en-US" sz="1400">
                <a:solidFill>
                  <a:srgbClr val="0070C0"/>
                </a:solidFill>
                <a:latin typeface="Montserrat" panose="00000500000000000000" pitchFamily="50" charset="0"/>
              </a:rPr>
              <a:t>Chọn mức độ đảm bảo của loại chữ ký số phù hợp</a:t>
            </a:r>
            <a:endParaRPr lang="en-US" sz="1400" b="1" dirty="0">
              <a:solidFill>
                <a:srgbClr val="0070C0"/>
              </a:solidFill>
              <a:latin typeface="Montserrat" panose="00000500000000000000" pitchFamily="50" charset="0"/>
            </a:endParaRPr>
          </a:p>
        </p:txBody>
      </p:sp>
      <p:grpSp>
        <p:nvGrpSpPr>
          <p:cNvPr id="15" name="Group 14">
            <a:extLst>
              <a:ext uri="{FF2B5EF4-FFF2-40B4-BE49-F238E27FC236}">
                <a16:creationId xmlns:a16="http://schemas.microsoft.com/office/drawing/2014/main" id="{23CE7F66-9DFC-DA6D-E543-D0AE2B36431B}"/>
              </a:ext>
            </a:extLst>
          </p:cNvPr>
          <p:cNvGrpSpPr/>
          <p:nvPr/>
        </p:nvGrpSpPr>
        <p:grpSpPr>
          <a:xfrm>
            <a:off x="1155141" y="5606986"/>
            <a:ext cx="3673232" cy="726508"/>
            <a:chOff x="1232054" y="4609705"/>
            <a:chExt cx="3673232" cy="726508"/>
          </a:xfrm>
        </p:grpSpPr>
        <p:sp>
          <p:nvSpPr>
            <p:cNvPr id="9" name="Speech Bubble: Rectangle with Corners Rounded 8">
              <a:extLst>
                <a:ext uri="{FF2B5EF4-FFF2-40B4-BE49-F238E27FC236}">
                  <a16:creationId xmlns:a16="http://schemas.microsoft.com/office/drawing/2014/main" id="{D896E86F-73FA-492E-FD21-891E3FF01EA9}"/>
                </a:ext>
              </a:extLst>
            </p:cNvPr>
            <p:cNvSpPr/>
            <p:nvPr/>
          </p:nvSpPr>
          <p:spPr>
            <a:xfrm rot="10800000">
              <a:off x="1232054" y="4609705"/>
              <a:ext cx="3673232" cy="726508"/>
            </a:xfrm>
            <a:prstGeom prst="wedgeRoundRectCallou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84C56BC-6546-13C0-F270-616513E307B0}"/>
                </a:ext>
              </a:extLst>
            </p:cNvPr>
            <p:cNvSpPr txBox="1"/>
            <p:nvPr/>
          </p:nvSpPr>
          <p:spPr>
            <a:xfrm>
              <a:off x="1479881" y="4734523"/>
              <a:ext cx="3425405" cy="523220"/>
            </a:xfrm>
            <a:prstGeom prst="rect">
              <a:avLst/>
            </a:prstGeom>
            <a:noFill/>
          </p:spPr>
          <p:txBody>
            <a:bodyPr wrap="square" rtlCol="0">
              <a:spAutoFit/>
            </a:bodyPr>
            <a:lstStyle/>
            <a:p>
              <a:r>
                <a:rPr lang="en-US" sz="1400">
                  <a:solidFill>
                    <a:srgbClr val="0070C0"/>
                  </a:solidFill>
                  <a:latin typeface="Montserrat" panose="00000500000000000000" pitchFamily="50" charset="0"/>
                </a:rPr>
                <a:t>Chọn loại chứng thư số cần ký và bấm </a:t>
              </a:r>
              <a:r>
                <a:rPr lang="en-US" sz="1400" b="1">
                  <a:solidFill>
                    <a:srgbClr val="0070C0"/>
                  </a:solidFill>
                  <a:latin typeface="Montserrat" panose="00000500000000000000" pitchFamily="50" charset="0"/>
                </a:rPr>
                <a:t>Continue</a:t>
              </a:r>
              <a:endParaRPr lang="en-US" sz="1400" b="1" dirty="0">
                <a:solidFill>
                  <a:srgbClr val="0070C0"/>
                </a:solidFill>
                <a:latin typeface="Montserrat" panose="00000500000000000000" pitchFamily="50" charset="0"/>
              </a:endParaRPr>
            </a:p>
          </p:txBody>
        </p:sp>
      </p:grpSp>
      <p:sp>
        <p:nvSpPr>
          <p:cNvPr id="7" name="TextBox 6">
            <a:extLst>
              <a:ext uri="{FF2B5EF4-FFF2-40B4-BE49-F238E27FC236}">
                <a16:creationId xmlns:a16="http://schemas.microsoft.com/office/drawing/2014/main" id="{5B25782D-AD61-6296-5F00-0D34AEC2FAE7}"/>
              </a:ext>
            </a:extLst>
          </p:cNvPr>
          <p:cNvSpPr txBox="1"/>
          <p:nvPr/>
        </p:nvSpPr>
        <p:spPr>
          <a:xfrm>
            <a:off x="171983" y="114660"/>
            <a:ext cx="11147816" cy="553998"/>
          </a:xfrm>
          <a:prstGeom prst="rect">
            <a:avLst/>
          </a:prstGeom>
          <a:noFill/>
        </p:spPr>
        <p:txBody>
          <a:bodyPr wrap="square" rtlCol="0">
            <a:spAutoFit/>
          </a:bodyPr>
          <a:lstStyle/>
          <a:p>
            <a:pPr algn="r"/>
            <a:r>
              <a:rPr lang="en-US" sz="3000" b="1">
                <a:solidFill>
                  <a:schemeClr val="accent5">
                    <a:lumMod val="60000"/>
                    <a:lumOff val="40000"/>
                  </a:schemeClr>
                </a:solidFill>
                <a:latin typeface="Montserrat" panose="00000500000000000000" pitchFamily="50" charset="0"/>
              </a:rPr>
              <a:t>SỬ DỤNG PHƯƠNG THỨC KÝ USB TOKEN</a:t>
            </a:r>
            <a:endParaRPr lang="en-US" sz="3000" b="1" dirty="0">
              <a:solidFill>
                <a:schemeClr val="accent5">
                  <a:lumMod val="60000"/>
                  <a:lumOff val="40000"/>
                </a:schemeClr>
              </a:solidFill>
              <a:latin typeface="Montserrat" panose="00000500000000000000" pitchFamily="50" charset="0"/>
            </a:endParaRPr>
          </a:p>
        </p:txBody>
      </p:sp>
    </p:spTree>
    <p:extLst>
      <p:ext uri="{BB962C8B-B14F-4D97-AF65-F5344CB8AC3E}">
        <p14:creationId xmlns:p14="http://schemas.microsoft.com/office/powerpoint/2010/main" val="194799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16" presetClass="entr" presetSubtype="21"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500"/>
                                        <p:tgtEl>
                                          <p:spTgt spid="15"/>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arn(inVertical)">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D6000A-F4F0-2C32-8FE4-CBE575242981}"/>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15002"/>
          <a:stretch/>
        </p:blipFill>
        <p:spPr>
          <a:xfrm>
            <a:off x="0" y="-47947"/>
            <a:ext cx="12192000" cy="6905947"/>
          </a:xfrm>
          <a:prstGeom prst="rect">
            <a:avLst/>
          </a:prstGeom>
        </p:spPr>
      </p:pic>
      <p:pic>
        <p:nvPicPr>
          <p:cNvPr id="3" name="Picture 2">
            <a:extLst>
              <a:ext uri="{FF2B5EF4-FFF2-40B4-BE49-F238E27FC236}">
                <a16:creationId xmlns:a16="http://schemas.microsoft.com/office/drawing/2014/main" id="{74EE5161-D9AC-D218-0A50-0F647ECA3C57}"/>
              </a:ext>
            </a:extLst>
          </p:cNvPr>
          <p:cNvPicPr>
            <a:picLocks noChangeAspect="1"/>
          </p:cNvPicPr>
          <p:nvPr/>
        </p:nvPicPr>
        <p:blipFill rotWithShape="1">
          <a:blip r:embed="rId3"/>
          <a:srcRect t="7055" r="27761"/>
          <a:stretch/>
        </p:blipFill>
        <p:spPr>
          <a:xfrm>
            <a:off x="412961" y="2306069"/>
            <a:ext cx="5486400" cy="3151713"/>
          </a:xfrm>
          <a:prstGeom prst="rect">
            <a:avLst/>
          </a:prstGeom>
        </p:spPr>
      </p:pic>
      <p:pic>
        <p:nvPicPr>
          <p:cNvPr id="8" name="Picture 7">
            <a:extLst>
              <a:ext uri="{FF2B5EF4-FFF2-40B4-BE49-F238E27FC236}">
                <a16:creationId xmlns:a16="http://schemas.microsoft.com/office/drawing/2014/main" id="{4442D1DF-0C68-B62A-2C1E-C7B860730F72}"/>
              </a:ext>
            </a:extLst>
          </p:cNvPr>
          <p:cNvPicPr>
            <a:picLocks noChangeAspect="1"/>
          </p:cNvPicPr>
          <p:nvPr/>
        </p:nvPicPr>
        <p:blipFill rotWithShape="1">
          <a:blip r:embed="rId4"/>
          <a:srcRect l="14007" t="3952" r="15432" b="1925"/>
          <a:stretch/>
        </p:blipFill>
        <p:spPr>
          <a:xfrm>
            <a:off x="6263269" y="2306069"/>
            <a:ext cx="5406639" cy="3563597"/>
          </a:xfrm>
          <a:prstGeom prst="rect">
            <a:avLst/>
          </a:prstGeom>
        </p:spPr>
      </p:pic>
      <p:sp>
        <p:nvSpPr>
          <p:cNvPr id="13" name="Rectangle 12">
            <a:extLst>
              <a:ext uri="{FF2B5EF4-FFF2-40B4-BE49-F238E27FC236}">
                <a16:creationId xmlns:a16="http://schemas.microsoft.com/office/drawing/2014/main" id="{94DD8297-6384-7381-F9BC-44921360371A}"/>
              </a:ext>
            </a:extLst>
          </p:cNvPr>
          <p:cNvSpPr/>
          <p:nvPr/>
        </p:nvSpPr>
        <p:spPr>
          <a:xfrm>
            <a:off x="4385668" y="5151957"/>
            <a:ext cx="777668" cy="20509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C91AF82-EF50-5371-11FA-A53AB1300EA2}"/>
              </a:ext>
            </a:extLst>
          </p:cNvPr>
          <p:cNvSpPr/>
          <p:nvPr/>
        </p:nvSpPr>
        <p:spPr>
          <a:xfrm>
            <a:off x="11167302" y="5663725"/>
            <a:ext cx="509101" cy="20594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F39FC5C-C8AC-1D06-6660-6D0E528A8D49}"/>
              </a:ext>
            </a:extLst>
          </p:cNvPr>
          <p:cNvSpPr txBox="1"/>
          <p:nvPr/>
        </p:nvSpPr>
        <p:spPr>
          <a:xfrm>
            <a:off x="412961" y="1555092"/>
            <a:ext cx="5363996" cy="523220"/>
          </a:xfrm>
          <a:prstGeom prst="rect">
            <a:avLst/>
          </a:prstGeom>
          <a:noFill/>
        </p:spPr>
        <p:txBody>
          <a:bodyPr wrap="square" rtlCol="0">
            <a:spAutoFit/>
          </a:bodyPr>
          <a:lstStyle/>
          <a:p>
            <a:r>
              <a:rPr lang="en-US" sz="1400">
                <a:solidFill>
                  <a:srgbClr val="0070C0"/>
                </a:solidFill>
                <a:latin typeface="Montserrat" panose="00000500000000000000" pitchFamily="50" charset="0"/>
              </a:rPr>
              <a:t>Xem lại các thông tin có trong chứng thư số và bấm </a:t>
            </a:r>
            <a:r>
              <a:rPr lang="en-US" sz="1400" b="1">
                <a:solidFill>
                  <a:srgbClr val="0070C0"/>
                </a:solidFill>
                <a:latin typeface="Montserrat" panose="00000500000000000000" pitchFamily="50" charset="0"/>
              </a:rPr>
              <a:t>Preview </a:t>
            </a:r>
            <a:r>
              <a:rPr lang="en-US" sz="1400" b="1" dirty="0">
                <a:solidFill>
                  <a:srgbClr val="0070C0"/>
                </a:solidFill>
                <a:latin typeface="Montserrat" panose="00000500000000000000" pitchFamily="50" charset="0"/>
              </a:rPr>
              <a:t>&amp; Continue </a:t>
            </a:r>
          </a:p>
        </p:txBody>
      </p:sp>
      <p:sp>
        <p:nvSpPr>
          <p:cNvPr id="6" name="TextBox 5">
            <a:extLst>
              <a:ext uri="{FF2B5EF4-FFF2-40B4-BE49-F238E27FC236}">
                <a16:creationId xmlns:a16="http://schemas.microsoft.com/office/drawing/2014/main" id="{387A3B06-B8A2-567D-8DFF-78F58842DC90}"/>
              </a:ext>
            </a:extLst>
          </p:cNvPr>
          <p:cNvSpPr txBox="1"/>
          <p:nvPr/>
        </p:nvSpPr>
        <p:spPr>
          <a:xfrm>
            <a:off x="6263269" y="1555092"/>
            <a:ext cx="5515770" cy="523220"/>
          </a:xfrm>
          <a:prstGeom prst="rect">
            <a:avLst/>
          </a:prstGeom>
          <a:noFill/>
        </p:spPr>
        <p:txBody>
          <a:bodyPr wrap="square" rtlCol="0">
            <a:spAutoFit/>
          </a:bodyPr>
          <a:lstStyle/>
          <a:p>
            <a:r>
              <a:rPr lang="vi-VN" sz="1400">
                <a:solidFill>
                  <a:srgbClr val="0070C0"/>
                </a:solidFill>
                <a:latin typeface="Montserrat" panose="00000500000000000000" pitchFamily="50" charset="0"/>
              </a:rPr>
              <a:t>Di chuyển và kéo khung chữ ký đến vị trí, kích thước mong muốn rồi nhấn </a:t>
            </a:r>
            <a:r>
              <a:rPr lang="vi-VN" sz="1400" b="1">
                <a:solidFill>
                  <a:srgbClr val="0070C0"/>
                </a:solidFill>
                <a:latin typeface="Montserrat" panose="00000500000000000000" pitchFamily="50" charset="0"/>
              </a:rPr>
              <a:t>Continue</a:t>
            </a:r>
            <a:endParaRPr lang="en-US" sz="1400" b="1" dirty="0">
              <a:solidFill>
                <a:srgbClr val="0070C0"/>
              </a:solidFill>
              <a:latin typeface="Montserrat" panose="00000500000000000000" pitchFamily="50" charset="0"/>
            </a:endParaRPr>
          </a:p>
        </p:txBody>
      </p:sp>
      <p:sp>
        <p:nvSpPr>
          <p:cNvPr id="7" name="TextBox 6">
            <a:extLst>
              <a:ext uri="{FF2B5EF4-FFF2-40B4-BE49-F238E27FC236}">
                <a16:creationId xmlns:a16="http://schemas.microsoft.com/office/drawing/2014/main" id="{90DD32E3-80AC-E88E-4393-DB2EEE38C7F8}"/>
              </a:ext>
            </a:extLst>
          </p:cNvPr>
          <p:cNvSpPr txBox="1"/>
          <p:nvPr/>
        </p:nvSpPr>
        <p:spPr>
          <a:xfrm>
            <a:off x="274036" y="476574"/>
            <a:ext cx="11147816" cy="553998"/>
          </a:xfrm>
          <a:prstGeom prst="rect">
            <a:avLst/>
          </a:prstGeom>
          <a:noFill/>
        </p:spPr>
        <p:txBody>
          <a:bodyPr wrap="square" rtlCol="0">
            <a:spAutoFit/>
          </a:bodyPr>
          <a:lstStyle/>
          <a:p>
            <a:pPr algn="r"/>
            <a:r>
              <a:rPr lang="en-US" sz="3000" b="1">
                <a:solidFill>
                  <a:schemeClr val="accent5">
                    <a:lumMod val="60000"/>
                    <a:lumOff val="40000"/>
                  </a:schemeClr>
                </a:solidFill>
                <a:latin typeface="Montserrat" panose="00000500000000000000" pitchFamily="50" charset="0"/>
              </a:rPr>
              <a:t>SỬ DỤNG PHƯƠNG THỨC KÝ USB TOKEN</a:t>
            </a:r>
            <a:endParaRPr lang="en-US" sz="3000" b="1" dirty="0">
              <a:solidFill>
                <a:schemeClr val="accent5">
                  <a:lumMod val="60000"/>
                  <a:lumOff val="40000"/>
                </a:schemeClr>
              </a:solidFill>
              <a:latin typeface="Montserrat" panose="00000500000000000000" pitchFamily="50" charset="0"/>
            </a:endParaRPr>
          </a:p>
        </p:txBody>
      </p:sp>
    </p:spTree>
    <p:extLst>
      <p:ext uri="{BB962C8B-B14F-4D97-AF65-F5344CB8AC3E}">
        <p14:creationId xmlns:p14="http://schemas.microsoft.com/office/powerpoint/2010/main" val="213287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D6000A-F4F0-2C32-8FE4-CBE575242981}"/>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15002"/>
          <a:stretch/>
        </p:blipFill>
        <p:spPr>
          <a:xfrm>
            <a:off x="0" y="-47947"/>
            <a:ext cx="12192000" cy="6905947"/>
          </a:xfrm>
          <a:prstGeom prst="rect">
            <a:avLst/>
          </a:prstGeom>
        </p:spPr>
      </p:pic>
      <p:pic>
        <p:nvPicPr>
          <p:cNvPr id="6" name="Picture 5">
            <a:extLst>
              <a:ext uri="{FF2B5EF4-FFF2-40B4-BE49-F238E27FC236}">
                <a16:creationId xmlns:a16="http://schemas.microsoft.com/office/drawing/2014/main" id="{1417913C-8D92-1209-718D-CACCD6171984}"/>
              </a:ext>
            </a:extLst>
          </p:cNvPr>
          <p:cNvPicPr>
            <a:picLocks noChangeAspect="1"/>
          </p:cNvPicPr>
          <p:nvPr/>
        </p:nvPicPr>
        <p:blipFill rotWithShape="1">
          <a:blip r:embed="rId3"/>
          <a:srcRect t="6183" r="27618"/>
          <a:stretch/>
        </p:blipFill>
        <p:spPr>
          <a:xfrm>
            <a:off x="1175758" y="964965"/>
            <a:ext cx="4572000" cy="2629973"/>
          </a:xfrm>
          <a:prstGeom prst="rect">
            <a:avLst/>
          </a:prstGeom>
        </p:spPr>
      </p:pic>
      <p:pic>
        <p:nvPicPr>
          <p:cNvPr id="7" name="Picture 6">
            <a:extLst>
              <a:ext uri="{FF2B5EF4-FFF2-40B4-BE49-F238E27FC236}">
                <a16:creationId xmlns:a16="http://schemas.microsoft.com/office/drawing/2014/main" id="{B5C91945-8EA2-D6CB-9B1B-EFC24B467C48}"/>
              </a:ext>
            </a:extLst>
          </p:cNvPr>
          <p:cNvPicPr>
            <a:picLocks noChangeAspect="1"/>
          </p:cNvPicPr>
          <p:nvPr/>
        </p:nvPicPr>
        <p:blipFill rotWithShape="1">
          <a:blip r:embed="rId4"/>
          <a:srcRect t="6458" r="27761"/>
          <a:stretch/>
        </p:blipFill>
        <p:spPr>
          <a:xfrm>
            <a:off x="6325310" y="964965"/>
            <a:ext cx="4572000" cy="2647068"/>
          </a:xfrm>
          <a:prstGeom prst="rect">
            <a:avLst/>
          </a:prstGeom>
        </p:spPr>
      </p:pic>
      <p:pic>
        <p:nvPicPr>
          <p:cNvPr id="8" name="Picture 7">
            <a:extLst>
              <a:ext uri="{FF2B5EF4-FFF2-40B4-BE49-F238E27FC236}">
                <a16:creationId xmlns:a16="http://schemas.microsoft.com/office/drawing/2014/main" id="{9028F4DD-A779-C5D0-3DF8-AEA9C4D16F7B}"/>
              </a:ext>
            </a:extLst>
          </p:cNvPr>
          <p:cNvPicPr>
            <a:picLocks noChangeAspect="1"/>
          </p:cNvPicPr>
          <p:nvPr/>
        </p:nvPicPr>
        <p:blipFill rotWithShape="1">
          <a:blip r:embed="rId5"/>
          <a:srcRect t="7674" r="27618"/>
          <a:stretch/>
        </p:blipFill>
        <p:spPr>
          <a:xfrm>
            <a:off x="1175758" y="3923172"/>
            <a:ext cx="4572000" cy="2449808"/>
          </a:xfrm>
          <a:prstGeom prst="rect">
            <a:avLst/>
          </a:prstGeom>
        </p:spPr>
      </p:pic>
      <p:pic>
        <p:nvPicPr>
          <p:cNvPr id="9" name="Picture 8">
            <a:extLst>
              <a:ext uri="{FF2B5EF4-FFF2-40B4-BE49-F238E27FC236}">
                <a16:creationId xmlns:a16="http://schemas.microsoft.com/office/drawing/2014/main" id="{857A96C8-3E32-E148-E43B-7B2965F841D0}"/>
              </a:ext>
            </a:extLst>
          </p:cNvPr>
          <p:cNvPicPr>
            <a:picLocks noChangeAspect="1"/>
          </p:cNvPicPr>
          <p:nvPr/>
        </p:nvPicPr>
        <p:blipFill rotWithShape="1">
          <a:blip r:embed="rId6"/>
          <a:srcRect l="6254" t="13783" r="6759"/>
          <a:stretch/>
        </p:blipFill>
        <p:spPr>
          <a:xfrm>
            <a:off x="6325310" y="3923172"/>
            <a:ext cx="4572000" cy="2726158"/>
          </a:xfrm>
          <a:prstGeom prst="rect">
            <a:avLst/>
          </a:prstGeom>
        </p:spPr>
      </p:pic>
      <p:sp>
        <p:nvSpPr>
          <p:cNvPr id="12" name="Rectangle 11">
            <a:extLst>
              <a:ext uri="{FF2B5EF4-FFF2-40B4-BE49-F238E27FC236}">
                <a16:creationId xmlns:a16="http://schemas.microsoft.com/office/drawing/2014/main" id="{ADDBD80B-6B5F-9619-C9A1-5BD0E4472D7C}"/>
              </a:ext>
            </a:extLst>
          </p:cNvPr>
          <p:cNvSpPr/>
          <p:nvPr/>
        </p:nvSpPr>
        <p:spPr>
          <a:xfrm>
            <a:off x="8611310" y="1939895"/>
            <a:ext cx="1729101" cy="23928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E9DEA0-9DDA-DB52-17D5-040C1A86A980}"/>
              </a:ext>
            </a:extLst>
          </p:cNvPr>
          <p:cNvSpPr/>
          <p:nvPr/>
        </p:nvSpPr>
        <p:spPr>
          <a:xfrm>
            <a:off x="9878938" y="3307222"/>
            <a:ext cx="444381" cy="28771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C8EBB2ED-2FF3-5E64-63B1-6EF0C330C59A}"/>
              </a:ext>
            </a:extLst>
          </p:cNvPr>
          <p:cNvCxnSpPr/>
          <p:nvPr/>
        </p:nvCxnSpPr>
        <p:spPr>
          <a:xfrm>
            <a:off x="7332291" y="2059536"/>
            <a:ext cx="1189288"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4B8A953-5349-60ED-2CD2-21187975302B}"/>
              </a:ext>
            </a:extLst>
          </p:cNvPr>
          <p:cNvSpPr txBox="1"/>
          <p:nvPr/>
        </p:nvSpPr>
        <p:spPr>
          <a:xfrm>
            <a:off x="171983" y="114660"/>
            <a:ext cx="11147816" cy="553998"/>
          </a:xfrm>
          <a:prstGeom prst="rect">
            <a:avLst/>
          </a:prstGeom>
          <a:noFill/>
        </p:spPr>
        <p:txBody>
          <a:bodyPr wrap="square" rtlCol="0">
            <a:spAutoFit/>
          </a:bodyPr>
          <a:lstStyle/>
          <a:p>
            <a:pPr algn="r"/>
            <a:r>
              <a:rPr lang="en-US" sz="3000" b="1">
                <a:solidFill>
                  <a:schemeClr val="accent5">
                    <a:lumMod val="60000"/>
                    <a:lumOff val="40000"/>
                  </a:schemeClr>
                </a:solidFill>
                <a:latin typeface="Montserrat" panose="00000500000000000000" pitchFamily="50" charset="0"/>
              </a:rPr>
              <a:t>SỬ DỤNG PHƯƠNG THỨC KÝ USB TOKEN</a:t>
            </a:r>
            <a:endParaRPr lang="en-US" sz="3000" b="1" dirty="0">
              <a:solidFill>
                <a:schemeClr val="accent5">
                  <a:lumMod val="60000"/>
                  <a:lumOff val="40000"/>
                </a:schemeClr>
              </a:solidFill>
              <a:latin typeface="Montserrat" panose="00000500000000000000" pitchFamily="50" charset="0"/>
            </a:endParaRPr>
          </a:p>
        </p:txBody>
      </p:sp>
    </p:spTree>
    <p:extLst>
      <p:ext uri="{BB962C8B-B14F-4D97-AF65-F5344CB8AC3E}">
        <p14:creationId xmlns:p14="http://schemas.microsoft.com/office/powerpoint/2010/main" val="125843969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125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bbles at seashore">
            <a:extLst>
              <a:ext uri="{FF2B5EF4-FFF2-40B4-BE49-F238E27FC236}">
                <a16:creationId xmlns:a16="http://schemas.microsoft.com/office/drawing/2014/main" id="{4383695D-29C6-6B78-5891-F5E33EA423F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4162"/>
                    </a14:imgEffect>
                    <a14:imgEffect>
                      <a14:saturation sat="71000"/>
                    </a14:imgEffect>
                  </a14:imgLayer>
                </a14:imgProps>
              </a:ext>
              <a:ext uri="{28A0092B-C50C-407E-A947-70E740481C1C}">
                <a14:useLocalDpi xmlns:a14="http://schemas.microsoft.com/office/drawing/2010/main" val="0"/>
              </a:ext>
            </a:extLst>
          </a:blip>
          <a:stretch>
            <a:fillRect/>
          </a:stretch>
        </p:blipFill>
        <p:spPr>
          <a:xfrm>
            <a:off x="-4619" y="0"/>
            <a:ext cx="12192000" cy="6858000"/>
          </a:xfrm>
          <a:prstGeom prst="rect">
            <a:avLst/>
          </a:prstGeom>
        </p:spPr>
      </p:pic>
      <p:sp>
        <p:nvSpPr>
          <p:cNvPr id="5" name="Oval 4">
            <a:extLst>
              <a:ext uri="{FF2B5EF4-FFF2-40B4-BE49-F238E27FC236}">
                <a16:creationId xmlns:a16="http://schemas.microsoft.com/office/drawing/2014/main" id="{63188F58-E2D0-F7F4-F3B8-C459DAB0AFB7}"/>
              </a:ext>
            </a:extLst>
          </p:cNvPr>
          <p:cNvSpPr/>
          <p:nvPr/>
        </p:nvSpPr>
        <p:spPr>
          <a:xfrm>
            <a:off x="3896881" y="1459194"/>
            <a:ext cx="3905428" cy="3905428"/>
          </a:xfrm>
          <a:prstGeom prst="ellipse">
            <a:avLst/>
          </a:prstGeom>
          <a:solidFill>
            <a:schemeClr val="accent5">
              <a:lumMod val="20000"/>
              <a:lumOff val="80000"/>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1996C8D-218B-BF51-346B-EB9D9A2E95D4}"/>
              </a:ext>
            </a:extLst>
          </p:cNvPr>
          <p:cNvSpPr txBox="1"/>
          <p:nvPr/>
        </p:nvSpPr>
        <p:spPr>
          <a:xfrm>
            <a:off x="2777382" y="3380836"/>
            <a:ext cx="6144425" cy="784830"/>
          </a:xfrm>
          <a:prstGeom prst="rect">
            <a:avLst/>
          </a:prstGeom>
          <a:noFill/>
        </p:spPr>
        <p:txBody>
          <a:bodyPr wrap="square" rtlCol="0">
            <a:spAutoFit/>
          </a:bodyPr>
          <a:lstStyle/>
          <a:p>
            <a:pPr algn="ctr"/>
            <a:r>
              <a:rPr lang="en-US" sz="4500" b="1" dirty="0">
                <a:solidFill>
                  <a:schemeClr val="accent5">
                    <a:lumMod val="50000"/>
                  </a:schemeClr>
                </a:solidFill>
                <a:latin typeface="Montserrat" panose="00000500000000000000" pitchFamily="50" charset="0"/>
              </a:rPr>
              <a:t>ELECTRONIC-ID</a:t>
            </a:r>
            <a:endParaRPr lang="en-US" sz="4500" b="1" i="0" dirty="0">
              <a:solidFill>
                <a:schemeClr val="accent5">
                  <a:lumMod val="50000"/>
                </a:schemeClr>
              </a:solidFill>
              <a:effectLst/>
              <a:latin typeface="Montserrat" panose="00000500000000000000" pitchFamily="50" charset="0"/>
            </a:endParaRPr>
          </a:p>
        </p:txBody>
      </p:sp>
      <p:sp>
        <p:nvSpPr>
          <p:cNvPr id="7" name="TextBox 6">
            <a:extLst>
              <a:ext uri="{FF2B5EF4-FFF2-40B4-BE49-F238E27FC236}">
                <a16:creationId xmlns:a16="http://schemas.microsoft.com/office/drawing/2014/main" id="{3156D12E-8796-E9BD-E448-0C7C6B91C8AB}"/>
              </a:ext>
            </a:extLst>
          </p:cNvPr>
          <p:cNvSpPr txBox="1"/>
          <p:nvPr/>
        </p:nvSpPr>
        <p:spPr>
          <a:xfrm>
            <a:off x="3763290" y="2130643"/>
            <a:ext cx="4172610" cy="954107"/>
          </a:xfrm>
          <a:prstGeom prst="rect">
            <a:avLst/>
          </a:prstGeom>
          <a:noFill/>
        </p:spPr>
        <p:txBody>
          <a:bodyPr wrap="square" rtlCol="0">
            <a:spAutoFit/>
          </a:bodyPr>
          <a:lstStyle/>
          <a:p>
            <a:pPr algn="ctr"/>
            <a:r>
              <a:rPr lang="en-US" sz="2800">
                <a:solidFill>
                  <a:schemeClr val="accent5">
                    <a:lumMod val="50000"/>
                  </a:schemeClr>
                </a:solidFill>
                <a:latin typeface="Montserrat" panose="00000500000000000000" pitchFamily="50" charset="0"/>
              </a:rPr>
              <a:t>Ký bằng </a:t>
            </a:r>
          </a:p>
          <a:p>
            <a:pPr algn="ctr"/>
            <a:r>
              <a:rPr lang="en-US" sz="2800" i="0">
                <a:solidFill>
                  <a:schemeClr val="accent5">
                    <a:lumMod val="50000"/>
                  </a:schemeClr>
                </a:solidFill>
                <a:effectLst/>
                <a:latin typeface="Montserrat" panose="00000500000000000000" pitchFamily="50" charset="0"/>
              </a:rPr>
              <a:t>Phương thức</a:t>
            </a:r>
            <a:endParaRPr lang="en-US" sz="2800" i="0" dirty="0">
              <a:solidFill>
                <a:schemeClr val="accent5">
                  <a:lumMod val="50000"/>
                </a:schemeClr>
              </a:solidFill>
              <a:effectLst/>
              <a:latin typeface="Montserrat" panose="00000500000000000000" pitchFamily="50" charset="0"/>
            </a:endParaRPr>
          </a:p>
        </p:txBody>
      </p:sp>
    </p:spTree>
    <p:extLst>
      <p:ext uri="{BB962C8B-B14F-4D97-AF65-F5344CB8AC3E}">
        <p14:creationId xmlns:p14="http://schemas.microsoft.com/office/powerpoint/2010/main" val="2479490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drawing a diagram&#10;&#10;Description automatically generated">
            <a:extLst>
              <a:ext uri="{FF2B5EF4-FFF2-40B4-BE49-F238E27FC236}">
                <a16:creationId xmlns:a16="http://schemas.microsoft.com/office/drawing/2014/main" id="{3ACF227F-625A-2328-57F7-A999ABCEAD4F}"/>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49192" t="-774" r="9148" b="774"/>
          <a:stretch/>
        </p:blipFill>
        <p:spPr>
          <a:xfrm>
            <a:off x="0" y="-53110"/>
            <a:ext cx="4285673" cy="6911110"/>
          </a:xfrm>
          <a:prstGeom prst="rect">
            <a:avLst/>
          </a:prstGeom>
        </p:spPr>
      </p:pic>
      <p:sp>
        <p:nvSpPr>
          <p:cNvPr id="9" name="Rectangle: Rounded Corners 8">
            <a:extLst>
              <a:ext uri="{FF2B5EF4-FFF2-40B4-BE49-F238E27FC236}">
                <a16:creationId xmlns:a16="http://schemas.microsoft.com/office/drawing/2014/main" id="{5F94DE55-16C2-BA92-35CD-3E72A099A157}"/>
              </a:ext>
            </a:extLst>
          </p:cNvPr>
          <p:cNvSpPr/>
          <p:nvPr/>
        </p:nvSpPr>
        <p:spPr>
          <a:xfrm>
            <a:off x="3221763" y="318501"/>
            <a:ext cx="8577693" cy="124675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a:solidFill>
                  <a:srgbClr val="FFC000"/>
                </a:solidFill>
                <a:effectLst/>
                <a:latin typeface="Montserrat" panose="00000500000000000000" pitchFamily="50" charset="0"/>
              </a:rPr>
              <a:t>Cách ký tài liệu bằng phương thức ký Electronic-ID</a:t>
            </a:r>
            <a:endParaRPr lang="en-US" sz="2800" b="1" i="0" dirty="0">
              <a:solidFill>
                <a:srgbClr val="FFC000"/>
              </a:solidFill>
              <a:effectLst/>
              <a:latin typeface="Montserrat" panose="00000500000000000000" pitchFamily="50" charset="0"/>
            </a:endParaRPr>
          </a:p>
        </p:txBody>
      </p:sp>
      <p:grpSp>
        <p:nvGrpSpPr>
          <p:cNvPr id="6" name="Group 5">
            <a:extLst>
              <a:ext uri="{FF2B5EF4-FFF2-40B4-BE49-F238E27FC236}">
                <a16:creationId xmlns:a16="http://schemas.microsoft.com/office/drawing/2014/main" id="{BBE01660-6838-0527-D97D-691C948EDA35}"/>
              </a:ext>
            </a:extLst>
          </p:cNvPr>
          <p:cNvGrpSpPr/>
          <p:nvPr/>
        </p:nvGrpSpPr>
        <p:grpSpPr>
          <a:xfrm>
            <a:off x="3897749" y="2105098"/>
            <a:ext cx="7901708" cy="923330"/>
            <a:chOff x="3930073" y="2050473"/>
            <a:chExt cx="7901708" cy="923330"/>
          </a:xfrm>
        </p:grpSpPr>
        <p:grpSp>
          <p:nvGrpSpPr>
            <p:cNvPr id="3" name="Group 2">
              <a:extLst>
                <a:ext uri="{FF2B5EF4-FFF2-40B4-BE49-F238E27FC236}">
                  <a16:creationId xmlns:a16="http://schemas.microsoft.com/office/drawing/2014/main" id="{BBF07D84-4D00-09DF-293C-D0EF39D697C3}"/>
                </a:ext>
              </a:extLst>
            </p:cNvPr>
            <p:cNvGrpSpPr/>
            <p:nvPr/>
          </p:nvGrpSpPr>
          <p:grpSpPr>
            <a:xfrm>
              <a:off x="3930073" y="2050473"/>
              <a:ext cx="711200" cy="711200"/>
              <a:chOff x="3930073" y="2050473"/>
              <a:chExt cx="711200" cy="711200"/>
            </a:xfrm>
          </p:grpSpPr>
          <p:sp>
            <p:nvSpPr>
              <p:cNvPr id="10" name="Oval 9">
                <a:extLst>
                  <a:ext uri="{FF2B5EF4-FFF2-40B4-BE49-F238E27FC236}">
                    <a16:creationId xmlns:a16="http://schemas.microsoft.com/office/drawing/2014/main" id="{79191E02-4123-1015-C74C-868531794F56}"/>
                  </a:ext>
                </a:extLst>
              </p:cNvPr>
              <p:cNvSpPr/>
              <p:nvPr/>
            </p:nvSpPr>
            <p:spPr>
              <a:xfrm>
                <a:off x="3930073" y="2050473"/>
                <a:ext cx="711200" cy="7112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Books outline">
                <a:extLst>
                  <a:ext uri="{FF2B5EF4-FFF2-40B4-BE49-F238E27FC236}">
                    <a16:creationId xmlns:a16="http://schemas.microsoft.com/office/drawing/2014/main" id="{E7233178-3CA9-FB7F-A16F-A53069BC761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40909" y="2170547"/>
                <a:ext cx="507999" cy="507999"/>
              </a:xfrm>
              <a:prstGeom prst="rect">
                <a:avLst/>
              </a:prstGeom>
            </p:spPr>
          </p:pic>
        </p:grpSp>
        <p:sp>
          <p:nvSpPr>
            <p:cNvPr id="20" name="TextBox 19">
              <a:extLst>
                <a:ext uri="{FF2B5EF4-FFF2-40B4-BE49-F238E27FC236}">
                  <a16:creationId xmlns:a16="http://schemas.microsoft.com/office/drawing/2014/main" id="{A37DDBFC-73DE-F0D4-011A-056EC9D3107D}"/>
                </a:ext>
              </a:extLst>
            </p:cNvPr>
            <p:cNvSpPr txBox="1"/>
            <p:nvPr/>
          </p:nvSpPr>
          <p:spPr>
            <a:xfrm>
              <a:off x="4897032" y="2050473"/>
              <a:ext cx="6934749" cy="923330"/>
            </a:xfrm>
            <a:prstGeom prst="rect">
              <a:avLst/>
            </a:prstGeom>
            <a:noFill/>
          </p:spPr>
          <p:txBody>
            <a:bodyPr wrap="square" rtlCol="0">
              <a:spAutoFit/>
            </a:bodyPr>
            <a:lstStyle/>
            <a:p>
              <a:pPr algn="just"/>
              <a:r>
                <a:rPr lang="en-US" dirty="0">
                  <a:solidFill>
                    <a:schemeClr val="accent5">
                      <a:lumMod val="75000"/>
                    </a:schemeClr>
                  </a:solidFill>
                  <a:latin typeface="Montserrat" panose="00000500000000000000" pitchFamily="50" charset="0"/>
                </a:rPr>
                <a:t>P</a:t>
              </a:r>
              <a:r>
                <a:rPr lang="vi-VN" b="0" i="0" dirty="0">
                  <a:solidFill>
                    <a:schemeClr val="accent5">
                      <a:lumMod val="75000"/>
                    </a:schemeClr>
                  </a:solidFill>
                  <a:effectLst/>
                  <a:latin typeface="Montserrat" panose="00000500000000000000" pitchFamily="50" charset="0"/>
                </a:rPr>
                <a:t>hương thức ký tài liệu </a:t>
              </a:r>
              <a:r>
                <a:rPr lang="en-US" b="0" i="0" dirty="0">
                  <a:solidFill>
                    <a:schemeClr val="accent5">
                      <a:lumMod val="75000"/>
                    </a:schemeClr>
                  </a:solidFill>
                  <a:effectLst/>
                  <a:latin typeface="Montserrat" panose="00000500000000000000" pitchFamily="50" charset="0"/>
                </a:rPr>
                <a:t>bằng cách xác thực định danh người dùng có hoặc chưa có trên hệ thống </a:t>
              </a:r>
              <a:r>
                <a:rPr lang="en-US" b="0" i="0" dirty="0" err="1">
                  <a:solidFill>
                    <a:schemeClr val="accent5">
                      <a:lumMod val="75000"/>
                    </a:schemeClr>
                  </a:solidFill>
                  <a:effectLst/>
                  <a:latin typeface="Montserrat" panose="00000500000000000000" pitchFamily="50" charset="0"/>
                </a:rPr>
                <a:t>eID</a:t>
              </a:r>
              <a:r>
                <a:rPr lang="en-US" b="0" i="0" dirty="0">
                  <a:solidFill>
                    <a:schemeClr val="accent5">
                      <a:lumMod val="75000"/>
                    </a:schemeClr>
                  </a:solidFill>
                  <a:effectLst/>
                  <a:latin typeface="Montserrat" panose="00000500000000000000" pitchFamily="50" charset="0"/>
                </a:rPr>
                <a:t> (Định danh điện tử).</a:t>
              </a:r>
              <a:endParaRPr lang="en-US" dirty="0">
                <a:solidFill>
                  <a:schemeClr val="accent5">
                    <a:lumMod val="75000"/>
                  </a:schemeClr>
                </a:solidFill>
                <a:latin typeface="Montserrat" panose="00000500000000000000" pitchFamily="50" charset="0"/>
                <a:ea typeface="Roboto" panose="02000000000000000000" pitchFamily="2" charset="0"/>
                <a:cs typeface="Roboto" panose="02000000000000000000" pitchFamily="2" charset="0"/>
              </a:endParaRPr>
            </a:p>
          </p:txBody>
        </p:sp>
      </p:grpSp>
      <p:grpSp>
        <p:nvGrpSpPr>
          <p:cNvPr id="7" name="Group 6">
            <a:extLst>
              <a:ext uri="{FF2B5EF4-FFF2-40B4-BE49-F238E27FC236}">
                <a16:creationId xmlns:a16="http://schemas.microsoft.com/office/drawing/2014/main" id="{6B3058A2-F81D-F1E6-8849-DDEDD61FFCC0}"/>
              </a:ext>
            </a:extLst>
          </p:cNvPr>
          <p:cNvGrpSpPr/>
          <p:nvPr/>
        </p:nvGrpSpPr>
        <p:grpSpPr>
          <a:xfrm>
            <a:off x="3897749" y="3313337"/>
            <a:ext cx="7901706" cy="711200"/>
            <a:chOff x="3930073" y="3459019"/>
            <a:chExt cx="7901706" cy="711200"/>
          </a:xfrm>
        </p:grpSpPr>
        <p:grpSp>
          <p:nvGrpSpPr>
            <p:cNvPr id="4" name="Group 3">
              <a:extLst>
                <a:ext uri="{FF2B5EF4-FFF2-40B4-BE49-F238E27FC236}">
                  <a16:creationId xmlns:a16="http://schemas.microsoft.com/office/drawing/2014/main" id="{D528F83F-1385-FCCF-2C51-0CA8AC281CD8}"/>
                </a:ext>
              </a:extLst>
            </p:cNvPr>
            <p:cNvGrpSpPr/>
            <p:nvPr/>
          </p:nvGrpSpPr>
          <p:grpSpPr>
            <a:xfrm>
              <a:off x="3930073" y="3459019"/>
              <a:ext cx="711200" cy="711200"/>
              <a:chOff x="3930073" y="3459019"/>
              <a:chExt cx="711200" cy="711200"/>
            </a:xfrm>
          </p:grpSpPr>
          <p:sp>
            <p:nvSpPr>
              <p:cNvPr id="13" name="Oval 12">
                <a:extLst>
                  <a:ext uri="{FF2B5EF4-FFF2-40B4-BE49-F238E27FC236}">
                    <a16:creationId xmlns:a16="http://schemas.microsoft.com/office/drawing/2014/main" id="{7CA965C8-32C5-52F5-E5FB-B6D79F29490E}"/>
                  </a:ext>
                </a:extLst>
              </p:cNvPr>
              <p:cNvSpPr/>
              <p:nvPr/>
            </p:nvSpPr>
            <p:spPr>
              <a:xfrm>
                <a:off x="3930073" y="3459019"/>
                <a:ext cx="711200" cy="7112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descr="Bullseye outline">
                <a:extLst>
                  <a:ext uri="{FF2B5EF4-FFF2-40B4-BE49-F238E27FC236}">
                    <a16:creationId xmlns:a16="http://schemas.microsoft.com/office/drawing/2014/main" id="{02ABD5A0-8E19-37CE-141F-E142F8277E9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07426" y="3536373"/>
                <a:ext cx="574964" cy="574964"/>
              </a:xfrm>
              <a:prstGeom prst="rect">
                <a:avLst/>
              </a:prstGeom>
            </p:spPr>
          </p:pic>
        </p:grpSp>
        <p:sp>
          <p:nvSpPr>
            <p:cNvPr id="21" name="TextBox 20">
              <a:extLst>
                <a:ext uri="{FF2B5EF4-FFF2-40B4-BE49-F238E27FC236}">
                  <a16:creationId xmlns:a16="http://schemas.microsoft.com/office/drawing/2014/main" id="{43550BA7-26B4-14F4-4271-5A400D593362}"/>
                </a:ext>
              </a:extLst>
            </p:cNvPr>
            <p:cNvSpPr txBox="1"/>
            <p:nvPr/>
          </p:nvSpPr>
          <p:spPr>
            <a:xfrm>
              <a:off x="4897030" y="3477869"/>
              <a:ext cx="6934749" cy="646331"/>
            </a:xfrm>
            <a:prstGeom prst="rect">
              <a:avLst/>
            </a:prstGeom>
            <a:noFill/>
          </p:spPr>
          <p:txBody>
            <a:bodyPr wrap="square" rtlCol="0">
              <a:spAutoFit/>
            </a:bodyPr>
            <a:lstStyle/>
            <a:p>
              <a:pPr algn="just"/>
              <a:r>
                <a:rPr lang="en-US" dirty="0">
                  <a:solidFill>
                    <a:schemeClr val="accent5">
                      <a:lumMod val="75000"/>
                    </a:schemeClr>
                  </a:solidFill>
                  <a:latin typeface="Montserrat" panose="00000500000000000000" pitchFamily="50" charset="0"/>
                </a:rPr>
                <a:t>Tạo ra chữ ký ngắn hạn QES đến các nhà cung cấp Remote Signing với phương thức xác thực OTP SMS.</a:t>
              </a:r>
            </a:p>
          </p:txBody>
        </p:sp>
      </p:grpSp>
      <p:grpSp>
        <p:nvGrpSpPr>
          <p:cNvPr id="11" name="Group 10">
            <a:extLst>
              <a:ext uri="{FF2B5EF4-FFF2-40B4-BE49-F238E27FC236}">
                <a16:creationId xmlns:a16="http://schemas.microsoft.com/office/drawing/2014/main" id="{98F8D654-3197-4CDE-C263-FCB1AEFE4CB5}"/>
              </a:ext>
            </a:extLst>
          </p:cNvPr>
          <p:cNvGrpSpPr/>
          <p:nvPr/>
        </p:nvGrpSpPr>
        <p:grpSpPr>
          <a:xfrm>
            <a:off x="3897749" y="4309446"/>
            <a:ext cx="7901707" cy="923330"/>
            <a:chOff x="3930073" y="4867564"/>
            <a:chExt cx="7901707" cy="923330"/>
          </a:xfrm>
        </p:grpSpPr>
        <p:grpSp>
          <p:nvGrpSpPr>
            <p:cNvPr id="5" name="Group 4">
              <a:extLst>
                <a:ext uri="{FF2B5EF4-FFF2-40B4-BE49-F238E27FC236}">
                  <a16:creationId xmlns:a16="http://schemas.microsoft.com/office/drawing/2014/main" id="{FD413B40-04F4-4BDF-C8D3-653BA650FDCC}"/>
                </a:ext>
              </a:extLst>
            </p:cNvPr>
            <p:cNvGrpSpPr/>
            <p:nvPr/>
          </p:nvGrpSpPr>
          <p:grpSpPr>
            <a:xfrm>
              <a:off x="3930073" y="4867564"/>
              <a:ext cx="711200" cy="711200"/>
              <a:chOff x="3930073" y="4867564"/>
              <a:chExt cx="711200" cy="711200"/>
            </a:xfrm>
          </p:grpSpPr>
          <p:sp>
            <p:nvSpPr>
              <p:cNvPr id="12" name="Oval 11">
                <a:extLst>
                  <a:ext uri="{FF2B5EF4-FFF2-40B4-BE49-F238E27FC236}">
                    <a16:creationId xmlns:a16="http://schemas.microsoft.com/office/drawing/2014/main" id="{93867501-04E2-80D5-AB3A-446C79EA3D4C}"/>
                  </a:ext>
                </a:extLst>
              </p:cNvPr>
              <p:cNvSpPr/>
              <p:nvPr/>
            </p:nvSpPr>
            <p:spPr>
              <a:xfrm>
                <a:off x="3930073" y="4867564"/>
                <a:ext cx="711200" cy="7112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Completed outline">
                <a:extLst>
                  <a:ext uri="{FF2B5EF4-FFF2-40B4-BE49-F238E27FC236}">
                    <a16:creationId xmlns:a16="http://schemas.microsoft.com/office/drawing/2014/main" id="{C52E2299-0338-F8E5-4D47-4BD3DC8B6D8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22437" y="4952999"/>
                <a:ext cx="577273" cy="577273"/>
              </a:xfrm>
              <a:prstGeom prst="rect">
                <a:avLst/>
              </a:prstGeom>
            </p:spPr>
          </p:pic>
        </p:grpSp>
        <p:sp>
          <p:nvSpPr>
            <p:cNvPr id="22" name="TextBox 21">
              <a:extLst>
                <a:ext uri="{FF2B5EF4-FFF2-40B4-BE49-F238E27FC236}">
                  <a16:creationId xmlns:a16="http://schemas.microsoft.com/office/drawing/2014/main" id="{6E6E29C4-0B00-89CE-E307-1D3756A91518}"/>
                </a:ext>
              </a:extLst>
            </p:cNvPr>
            <p:cNvSpPr txBox="1"/>
            <p:nvPr/>
          </p:nvSpPr>
          <p:spPr>
            <a:xfrm>
              <a:off x="4897031" y="4867564"/>
              <a:ext cx="6934749" cy="923330"/>
            </a:xfrm>
            <a:prstGeom prst="rect">
              <a:avLst/>
            </a:prstGeom>
            <a:noFill/>
          </p:spPr>
          <p:txBody>
            <a:bodyPr wrap="square" rtlCol="0">
              <a:spAutoFit/>
            </a:bodyPr>
            <a:lstStyle/>
            <a:p>
              <a:pPr algn="just"/>
              <a:r>
                <a:rPr lang="en-US">
                  <a:solidFill>
                    <a:schemeClr val="accent5">
                      <a:lumMod val="75000"/>
                    </a:schemeClr>
                  </a:solidFill>
                  <a:latin typeface="Montserrat" panose="00000500000000000000" pitchFamily="50" charset="0"/>
                </a:rPr>
                <a:t>Yêu cầu để ký tài liệu: Kết nối internet ổn định, giấy tờ tùy thân hợp lệ và thiết bị có camera hoạt động để ghi lại khuôn mặt của bạn.</a:t>
              </a:r>
              <a:endParaRPr lang="en-US" dirty="0">
                <a:solidFill>
                  <a:schemeClr val="accent5">
                    <a:lumMod val="50000"/>
                  </a:schemeClr>
                </a:solidFill>
                <a:latin typeface="Montserrat" panose="00000500000000000000" pitchFamily="50" charset="0"/>
              </a:endParaRPr>
            </a:p>
          </p:txBody>
        </p:sp>
      </p:grpSp>
      <p:grpSp>
        <p:nvGrpSpPr>
          <p:cNvPr id="28" name="Group 27">
            <a:extLst>
              <a:ext uri="{FF2B5EF4-FFF2-40B4-BE49-F238E27FC236}">
                <a16:creationId xmlns:a16="http://schemas.microsoft.com/office/drawing/2014/main" id="{6F435D24-EB4C-5A26-82F9-8FAAB5952738}"/>
              </a:ext>
            </a:extLst>
          </p:cNvPr>
          <p:cNvGrpSpPr/>
          <p:nvPr/>
        </p:nvGrpSpPr>
        <p:grpSpPr>
          <a:xfrm>
            <a:off x="3897749" y="5517685"/>
            <a:ext cx="7876307" cy="711200"/>
            <a:chOff x="3923149" y="5517685"/>
            <a:chExt cx="7876307" cy="711200"/>
          </a:xfrm>
        </p:grpSpPr>
        <p:sp>
          <p:nvSpPr>
            <p:cNvPr id="16" name="TextBox 15">
              <a:extLst>
                <a:ext uri="{FF2B5EF4-FFF2-40B4-BE49-F238E27FC236}">
                  <a16:creationId xmlns:a16="http://schemas.microsoft.com/office/drawing/2014/main" id="{ED4576D7-3FF3-1B6F-E476-09FE961A9388}"/>
                </a:ext>
              </a:extLst>
            </p:cNvPr>
            <p:cNvSpPr txBox="1"/>
            <p:nvPr/>
          </p:nvSpPr>
          <p:spPr>
            <a:xfrm>
              <a:off x="4864707" y="5697842"/>
              <a:ext cx="6934749" cy="369332"/>
            </a:xfrm>
            <a:prstGeom prst="rect">
              <a:avLst/>
            </a:prstGeom>
            <a:noFill/>
          </p:spPr>
          <p:txBody>
            <a:bodyPr wrap="square" rtlCol="0">
              <a:spAutoFit/>
            </a:bodyPr>
            <a:lstStyle/>
            <a:p>
              <a:pPr algn="just"/>
              <a:r>
                <a:rPr lang="en-US" dirty="0">
                  <a:solidFill>
                    <a:srgbClr val="0070C0"/>
                  </a:solidFill>
                  <a:latin typeface="Montserrat" panose="00000500000000000000" pitchFamily="50" charset="0"/>
                </a:rPr>
                <a:t>Luôn khởi động app </a:t>
              </a:r>
              <a:r>
                <a:rPr lang="en-US" dirty="0" err="1">
                  <a:solidFill>
                    <a:srgbClr val="0070C0"/>
                  </a:solidFill>
                  <a:latin typeface="Montserrat" panose="00000500000000000000" pitchFamily="50" charset="0"/>
                </a:rPr>
                <a:t>CheckID</a:t>
              </a:r>
              <a:r>
                <a:rPr lang="en-US" dirty="0">
                  <a:solidFill>
                    <a:srgbClr val="0070C0"/>
                  </a:solidFill>
                  <a:latin typeface="Montserrat" panose="00000500000000000000" pitchFamily="50" charset="0"/>
                </a:rPr>
                <a:t> Client trên máy tính.</a:t>
              </a:r>
            </a:p>
          </p:txBody>
        </p:sp>
        <p:grpSp>
          <p:nvGrpSpPr>
            <p:cNvPr id="27" name="Group 26">
              <a:extLst>
                <a:ext uri="{FF2B5EF4-FFF2-40B4-BE49-F238E27FC236}">
                  <a16:creationId xmlns:a16="http://schemas.microsoft.com/office/drawing/2014/main" id="{917EB593-2CA3-B70F-511E-E750BEF3DFCC}"/>
                </a:ext>
              </a:extLst>
            </p:cNvPr>
            <p:cNvGrpSpPr/>
            <p:nvPr/>
          </p:nvGrpSpPr>
          <p:grpSpPr>
            <a:xfrm>
              <a:off x="3923149" y="5517685"/>
              <a:ext cx="711200" cy="711200"/>
              <a:chOff x="4050149" y="4482892"/>
              <a:chExt cx="711200" cy="711200"/>
            </a:xfrm>
          </p:grpSpPr>
          <p:sp>
            <p:nvSpPr>
              <p:cNvPr id="25" name="Oval 24">
                <a:extLst>
                  <a:ext uri="{FF2B5EF4-FFF2-40B4-BE49-F238E27FC236}">
                    <a16:creationId xmlns:a16="http://schemas.microsoft.com/office/drawing/2014/main" id="{BA670DC4-B02E-8F18-1546-907F457C1B2A}"/>
                  </a:ext>
                </a:extLst>
              </p:cNvPr>
              <p:cNvSpPr/>
              <p:nvPr/>
            </p:nvSpPr>
            <p:spPr>
              <a:xfrm>
                <a:off x="4050149" y="4482892"/>
                <a:ext cx="711200" cy="7112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descr="Completed outline">
                <a:extLst>
                  <a:ext uri="{FF2B5EF4-FFF2-40B4-BE49-F238E27FC236}">
                    <a16:creationId xmlns:a16="http://schemas.microsoft.com/office/drawing/2014/main" id="{68BC224A-1481-A26B-B52E-FA4DA00D1CF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142513" y="4568327"/>
                <a:ext cx="577273" cy="577273"/>
              </a:xfrm>
              <a:prstGeom prst="rect">
                <a:avLst/>
              </a:prstGeom>
            </p:spPr>
          </p:pic>
        </p:grpSp>
      </p:grpSp>
    </p:spTree>
    <p:extLst>
      <p:ext uri="{BB962C8B-B14F-4D97-AF65-F5344CB8AC3E}">
        <p14:creationId xmlns:p14="http://schemas.microsoft.com/office/powerpoint/2010/main" val="2362900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1+#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1+#ppt_w/2"/>
                                          </p:val>
                                        </p:tav>
                                        <p:tav tm="100000">
                                          <p:val>
                                            <p:strVal val="#ppt_x"/>
                                          </p:val>
                                        </p:tav>
                                      </p:tavLst>
                                    </p:anim>
                                    <p:anim calcmode="lin" valueType="num">
                                      <p:cBhvr additive="base">
                                        <p:cTn id="16" dur="1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1+#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bbles at seashore">
            <a:extLst>
              <a:ext uri="{FF2B5EF4-FFF2-40B4-BE49-F238E27FC236}">
                <a16:creationId xmlns:a16="http://schemas.microsoft.com/office/drawing/2014/main" id="{039B592B-4C09-B93E-CE32-A60A57CCDC4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4162"/>
                    </a14:imgEffect>
                    <a14:imgEffect>
                      <a14:saturation sat="71000"/>
                    </a14:imgEffect>
                  </a14:imgLayer>
                </a14:imgProps>
              </a:ext>
              <a:ext uri="{28A0092B-C50C-407E-A947-70E740481C1C}">
                <a14:useLocalDpi xmlns:a14="http://schemas.microsoft.com/office/drawing/2010/main" val="0"/>
              </a:ext>
            </a:extLst>
          </a:blip>
          <a:stretch>
            <a:fillRect/>
          </a:stretch>
        </p:blipFill>
        <p:spPr>
          <a:xfrm>
            <a:off x="-4619" y="0"/>
            <a:ext cx="12192000" cy="6858000"/>
          </a:xfrm>
          <a:prstGeom prst="rect">
            <a:avLst/>
          </a:prstGeom>
        </p:spPr>
      </p:pic>
      <p:pic>
        <p:nvPicPr>
          <p:cNvPr id="2" name="Picture 1">
            <a:extLst>
              <a:ext uri="{FF2B5EF4-FFF2-40B4-BE49-F238E27FC236}">
                <a16:creationId xmlns:a16="http://schemas.microsoft.com/office/drawing/2014/main" id="{8CD7EF61-EE6E-CEAB-21AB-B52AF13F50ED}"/>
              </a:ext>
            </a:extLst>
          </p:cNvPr>
          <p:cNvPicPr>
            <a:picLocks noChangeAspect="1"/>
          </p:cNvPicPr>
          <p:nvPr/>
        </p:nvPicPr>
        <p:blipFill rotWithShape="1">
          <a:blip r:embed="rId4"/>
          <a:srcRect t="6295"/>
          <a:stretch/>
        </p:blipFill>
        <p:spPr>
          <a:xfrm>
            <a:off x="261420" y="1559061"/>
            <a:ext cx="5486400" cy="3108233"/>
          </a:xfrm>
          <a:prstGeom prst="rect">
            <a:avLst/>
          </a:prstGeom>
        </p:spPr>
      </p:pic>
      <p:sp>
        <p:nvSpPr>
          <p:cNvPr id="4" name="TextBox 3">
            <a:extLst>
              <a:ext uri="{FF2B5EF4-FFF2-40B4-BE49-F238E27FC236}">
                <a16:creationId xmlns:a16="http://schemas.microsoft.com/office/drawing/2014/main" id="{2B28E7C3-5BD5-00C5-892B-4912195AD4DC}"/>
              </a:ext>
            </a:extLst>
          </p:cNvPr>
          <p:cNvSpPr txBox="1"/>
          <p:nvPr/>
        </p:nvSpPr>
        <p:spPr>
          <a:xfrm>
            <a:off x="209734" y="5017615"/>
            <a:ext cx="4736445" cy="338554"/>
          </a:xfrm>
          <a:prstGeom prst="rect">
            <a:avLst/>
          </a:prstGeom>
          <a:noFill/>
        </p:spPr>
        <p:txBody>
          <a:bodyPr wrap="square" rtlCol="0">
            <a:spAutoFit/>
          </a:bodyPr>
          <a:lstStyle/>
          <a:p>
            <a:r>
              <a:rPr lang="en-US" sz="1600" dirty="0">
                <a:solidFill>
                  <a:srgbClr val="0070C0"/>
                </a:solidFill>
                <a:latin typeface="Montserrat" panose="00000500000000000000" pitchFamily="50" charset="0"/>
              </a:rPr>
              <a:t>Link: </a:t>
            </a:r>
            <a:r>
              <a:rPr lang="en-US" sz="1600" dirty="0" err="1">
                <a:solidFill>
                  <a:srgbClr val="0070C0"/>
                </a:solidFill>
                <a:latin typeface="Montserrat" panose="00000500000000000000" pitchFamily="50" charset="0"/>
                <a:hlinkClick r:id="rId5">
                  <a:extLst>
                    <a:ext uri="{A12FA001-AC4F-418D-AE19-62706E023703}">
                      <ahyp:hlinkClr xmlns:ahyp="http://schemas.microsoft.com/office/drawing/2018/hyperlinkcolor" val="tx"/>
                    </a:ext>
                  </a:extLst>
                </a:hlinkClick>
              </a:rPr>
              <a:t>GoPaperless</a:t>
            </a:r>
            <a:r>
              <a:rPr lang="en-US" sz="1600" dirty="0">
                <a:solidFill>
                  <a:srgbClr val="0070C0"/>
                </a:solidFill>
                <a:latin typeface="Montserrat" panose="00000500000000000000" pitchFamily="50" charset="0"/>
                <a:hlinkClick r:id="rId5">
                  <a:extLst>
                    <a:ext uri="{A12FA001-AC4F-418D-AE19-62706E023703}">
                      <ahyp:hlinkClr xmlns:ahyp="http://schemas.microsoft.com/office/drawing/2018/hyperlinkcolor" val="tx"/>
                    </a:ext>
                  </a:extLst>
                </a:hlinkClick>
              </a:rPr>
              <a:t> SA (mobile-</a:t>
            </a:r>
            <a:r>
              <a:rPr lang="en-US" sz="1600" dirty="0" err="1">
                <a:solidFill>
                  <a:srgbClr val="0070C0"/>
                </a:solidFill>
                <a:latin typeface="Montserrat" panose="00000500000000000000" pitchFamily="50" charset="0"/>
                <a:hlinkClick r:id="rId5">
                  <a:extLst>
                    <a:ext uri="{A12FA001-AC4F-418D-AE19-62706E023703}">
                      <ahyp:hlinkClr xmlns:ahyp="http://schemas.microsoft.com/office/drawing/2018/hyperlinkcolor" val="tx"/>
                    </a:ext>
                  </a:extLst>
                </a:hlinkClick>
              </a:rPr>
              <a:t>id.vn</a:t>
            </a:r>
            <a:r>
              <a:rPr lang="en-US" sz="1600" dirty="0">
                <a:solidFill>
                  <a:srgbClr val="0070C0"/>
                </a:solidFill>
                <a:latin typeface="Montserrat" panose="00000500000000000000" pitchFamily="50" charset="0"/>
                <a:hlinkClick r:id="rId5">
                  <a:extLst>
                    <a:ext uri="{A12FA001-AC4F-418D-AE19-62706E023703}">
                      <ahyp:hlinkClr xmlns:ahyp="http://schemas.microsoft.com/office/drawing/2018/hyperlinkcolor" val="tx"/>
                    </a:ext>
                  </a:extLst>
                </a:hlinkClick>
              </a:rPr>
              <a:t>)</a:t>
            </a:r>
            <a:r>
              <a:rPr lang="en-US" sz="1600" dirty="0">
                <a:solidFill>
                  <a:srgbClr val="0070C0"/>
                </a:solidFill>
                <a:latin typeface="Montserrat" panose="00000500000000000000" pitchFamily="50" charset="0"/>
              </a:rPr>
              <a:t> </a:t>
            </a:r>
          </a:p>
        </p:txBody>
      </p:sp>
      <p:grpSp>
        <p:nvGrpSpPr>
          <p:cNvPr id="6" name="Group 5">
            <a:extLst>
              <a:ext uri="{FF2B5EF4-FFF2-40B4-BE49-F238E27FC236}">
                <a16:creationId xmlns:a16="http://schemas.microsoft.com/office/drawing/2014/main" id="{0A0C184C-BFDB-1782-11BB-4CE4A583B9D7}"/>
              </a:ext>
            </a:extLst>
          </p:cNvPr>
          <p:cNvGrpSpPr/>
          <p:nvPr/>
        </p:nvGrpSpPr>
        <p:grpSpPr>
          <a:xfrm>
            <a:off x="3216067" y="2334122"/>
            <a:ext cx="698619" cy="718864"/>
            <a:chOff x="4993592" y="2686162"/>
            <a:chExt cx="698619" cy="718864"/>
          </a:xfrm>
        </p:grpSpPr>
        <p:pic>
          <p:nvPicPr>
            <p:cNvPr id="8" name="Graphic 7" descr="Cursor with solid fill">
              <a:extLst>
                <a:ext uri="{FF2B5EF4-FFF2-40B4-BE49-F238E27FC236}">
                  <a16:creationId xmlns:a16="http://schemas.microsoft.com/office/drawing/2014/main" id="{0AF94820-DE88-7ED8-40F1-D91B0C58B5B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85872" y="2898687"/>
              <a:ext cx="506339" cy="506339"/>
            </a:xfrm>
            <a:prstGeom prst="rect">
              <a:avLst/>
            </a:prstGeom>
          </p:spPr>
        </p:pic>
        <p:sp>
          <p:nvSpPr>
            <p:cNvPr id="9" name="Rectangle 8">
              <a:extLst>
                <a:ext uri="{FF2B5EF4-FFF2-40B4-BE49-F238E27FC236}">
                  <a16:creationId xmlns:a16="http://schemas.microsoft.com/office/drawing/2014/main" id="{17AE4710-86D4-DA52-503B-28AC3A0E9DCD}"/>
                </a:ext>
              </a:extLst>
            </p:cNvPr>
            <p:cNvSpPr/>
            <p:nvPr/>
          </p:nvSpPr>
          <p:spPr>
            <a:xfrm>
              <a:off x="4993592" y="2686162"/>
              <a:ext cx="384560" cy="29055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a16="http://schemas.microsoft.com/office/drawing/2014/main" id="{5E9EA9F0-8BC4-06BE-F36A-12CC40602144}"/>
              </a:ext>
            </a:extLst>
          </p:cNvPr>
          <p:cNvPicPr>
            <a:picLocks noChangeAspect="1"/>
          </p:cNvPicPr>
          <p:nvPr/>
        </p:nvPicPr>
        <p:blipFill>
          <a:blip r:embed="rId8"/>
          <a:stretch>
            <a:fillRect/>
          </a:stretch>
        </p:blipFill>
        <p:spPr>
          <a:xfrm>
            <a:off x="6036179" y="1559060"/>
            <a:ext cx="5768995" cy="3108233"/>
          </a:xfrm>
          <a:prstGeom prst="rect">
            <a:avLst/>
          </a:prstGeom>
        </p:spPr>
      </p:pic>
      <p:grpSp>
        <p:nvGrpSpPr>
          <p:cNvPr id="11" name="Group 10">
            <a:extLst>
              <a:ext uri="{FF2B5EF4-FFF2-40B4-BE49-F238E27FC236}">
                <a16:creationId xmlns:a16="http://schemas.microsoft.com/office/drawing/2014/main" id="{BF7C0446-FC4D-8776-00B4-19FC87898C03}"/>
              </a:ext>
            </a:extLst>
          </p:cNvPr>
          <p:cNvGrpSpPr/>
          <p:nvPr/>
        </p:nvGrpSpPr>
        <p:grpSpPr>
          <a:xfrm>
            <a:off x="6036179" y="5017615"/>
            <a:ext cx="4736445" cy="338554"/>
            <a:chOff x="6033716" y="1625455"/>
            <a:chExt cx="4736445" cy="338554"/>
          </a:xfrm>
        </p:grpSpPr>
        <p:pic>
          <p:nvPicPr>
            <p:cNvPr id="13" name="Picture 12">
              <a:extLst>
                <a:ext uri="{FF2B5EF4-FFF2-40B4-BE49-F238E27FC236}">
                  <a16:creationId xmlns:a16="http://schemas.microsoft.com/office/drawing/2014/main" id="{51C1EA1B-19CB-0A2D-9130-F6D9B13D32FF}"/>
                </a:ext>
              </a:extLst>
            </p:cNvPr>
            <p:cNvPicPr>
              <a:picLocks noChangeAspect="1"/>
            </p:cNvPicPr>
            <p:nvPr/>
          </p:nvPicPr>
          <p:blipFill rotWithShape="1">
            <a:blip r:embed="rId9">
              <a:extLst>
                <a:ext uri="{28A0092B-C50C-407E-A947-70E740481C1C}">
                  <a14:useLocalDpi xmlns:a14="http://schemas.microsoft.com/office/drawing/2010/main" val="0"/>
                </a:ext>
              </a:extLst>
            </a:blip>
            <a:srcRect l="24906" t="6464" r="40031"/>
            <a:stretch/>
          </p:blipFill>
          <p:spPr bwMode="auto">
            <a:xfrm>
              <a:off x="8590160" y="1625455"/>
              <a:ext cx="290557" cy="338554"/>
            </a:xfrm>
            <a:prstGeom prst="rect">
              <a:avLst/>
            </a:prstGeom>
            <a:noFill/>
            <a:ln>
              <a:noFill/>
            </a:ln>
          </p:spPr>
        </p:pic>
        <p:sp>
          <p:nvSpPr>
            <p:cNvPr id="14" name="TextBox 13">
              <a:extLst>
                <a:ext uri="{FF2B5EF4-FFF2-40B4-BE49-F238E27FC236}">
                  <a16:creationId xmlns:a16="http://schemas.microsoft.com/office/drawing/2014/main" id="{95A0E9AF-6A3D-9670-31FD-AE9ADBA5A751}"/>
                </a:ext>
              </a:extLst>
            </p:cNvPr>
            <p:cNvSpPr txBox="1"/>
            <p:nvPr/>
          </p:nvSpPr>
          <p:spPr>
            <a:xfrm>
              <a:off x="6033716" y="1625455"/>
              <a:ext cx="4736445" cy="338554"/>
            </a:xfrm>
            <a:prstGeom prst="rect">
              <a:avLst/>
            </a:prstGeom>
            <a:noFill/>
          </p:spPr>
          <p:txBody>
            <a:bodyPr wrap="square" rtlCol="0">
              <a:spAutoFit/>
            </a:bodyPr>
            <a:lstStyle/>
            <a:p>
              <a:r>
                <a:rPr lang="en-US" sz="1600">
                  <a:solidFill>
                    <a:srgbClr val="0070C0"/>
                  </a:solidFill>
                  <a:latin typeface="Montserrat" panose="00000500000000000000" pitchFamily="50" charset="0"/>
                </a:rPr>
                <a:t>Khởi động app CheckID       trên máy tính</a:t>
              </a:r>
              <a:endParaRPr lang="en-US" sz="1600" dirty="0">
                <a:solidFill>
                  <a:srgbClr val="0070C0"/>
                </a:solidFill>
                <a:latin typeface="Montserrat" panose="00000500000000000000" pitchFamily="50" charset="0"/>
              </a:endParaRPr>
            </a:p>
          </p:txBody>
        </p:sp>
      </p:grpSp>
      <p:grpSp>
        <p:nvGrpSpPr>
          <p:cNvPr id="12" name="Group 11">
            <a:extLst>
              <a:ext uri="{FF2B5EF4-FFF2-40B4-BE49-F238E27FC236}">
                <a16:creationId xmlns:a16="http://schemas.microsoft.com/office/drawing/2014/main" id="{0872F038-8E04-CC24-9465-187A5D30AD73}"/>
              </a:ext>
            </a:extLst>
          </p:cNvPr>
          <p:cNvGrpSpPr/>
          <p:nvPr/>
        </p:nvGrpSpPr>
        <p:grpSpPr>
          <a:xfrm>
            <a:off x="341745" y="341745"/>
            <a:ext cx="11499273" cy="942110"/>
            <a:chOff x="341745" y="341745"/>
            <a:chExt cx="11499273" cy="942110"/>
          </a:xfrm>
        </p:grpSpPr>
        <p:sp>
          <p:nvSpPr>
            <p:cNvPr id="3" name="Rectangle 2">
              <a:extLst>
                <a:ext uri="{FF2B5EF4-FFF2-40B4-BE49-F238E27FC236}">
                  <a16:creationId xmlns:a16="http://schemas.microsoft.com/office/drawing/2014/main" id="{40EDED3C-8B9C-A867-BB86-88D23E6D4910}"/>
                </a:ext>
              </a:extLst>
            </p:cNvPr>
            <p:cNvSpPr/>
            <p:nvPr/>
          </p:nvSpPr>
          <p:spPr>
            <a:xfrm>
              <a:off x="341745" y="341745"/>
              <a:ext cx="11499273" cy="942110"/>
            </a:xfrm>
            <a:prstGeom prst="rect">
              <a:avLst/>
            </a:prstGeom>
            <a:solidFill>
              <a:schemeClr val="accent5">
                <a:lumMod val="40000"/>
                <a:lumOff val="6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614D79C-8213-7D8E-4E46-BBB5C1A40EAD}"/>
                </a:ext>
              </a:extLst>
            </p:cNvPr>
            <p:cNvSpPr txBox="1"/>
            <p:nvPr/>
          </p:nvSpPr>
          <p:spPr>
            <a:xfrm>
              <a:off x="590654" y="495110"/>
              <a:ext cx="11147816" cy="553998"/>
            </a:xfrm>
            <a:prstGeom prst="rect">
              <a:avLst/>
            </a:prstGeom>
            <a:noFill/>
          </p:spPr>
          <p:txBody>
            <a:bodyPr wrap="square" rtlCol="0">
              <a:spAutoFit/>
            </a:bodyPr>
            <a:lstStyle/>
            <a:p>
              <a:pPr algn="ctr"/>
              <a:r>
                <a:rPr lang="en-US" sz="3000" b="1">
                  <a:solidFill>
                    <a:schemeClr val="bg1"/>
                  </a:solidFill>
                  <a:latin typeface="Montserrat" panose="00000500000000000000" pitchFamily="50" charset="0"/>
                </a:rPr>
                <a:t>SỬ DỤNG PHƯƠNG THỨC KÝ ELECTRONIC-ID</a:t>
              </a:r>
            </a:p>
          </p:txBody>
        </p:sp>
      </p:grpSp>
    </p:spTree>
    <p:extLst>
      <p:ext uri="{BB962C8B-B14F-4D97-AF65-F5344CB8AC3E}">
        <p14:creationId xmlns:p14="http://schemas.microsoft.com/office/powerpoint/2010/main" val="38783634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bbles at seashore">
            <a:extLst>
              <a:ext uri="{FF2B5EF4-FFF2-40B4-BE49-F238E27FC236}">
                <a16:creationId xmlns:a16="http://schemas.microsoft.com/office/drawing/2014/main" id="{039B592B-4C09-B93E-CE32-A60A57CCDC4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4162"/>
                    </a14:imgEffect>
                    <a14:imgEffect>
                      <a14:saturation sat="71000"/>
                    </a14:imgEffect>
                  </a14:imgLayer>
                </a14:imgProps>
              </a:ext>
              <a:ext uri="{28A0092B-C50C-407E-A947-70E740481C1C}">
                <a14:useLocalDpi xmlns:a14="http://schemas.microsoft.com/office/drawing/2010/main" val="0"/>
              </a:ext>
            </a:extLst>
          </a:blip>
          <a:stretch>
            <a:fillRect/>
          </a:stretch>
        </p:blipFill>
        <p:spPr>
          <a:xfrm>
            <a:off x="-4619" y="0"/>
            <a:ext cx="12192000" cy="6858000"/>
          </a:xfrm>
          <a:prstGeom prst="rect">
            <a:avLst/>
          </a:prstGeom>
        </p:spPr>
      </p:pic>
      <p:grpSp>
        <p:nvGrpSpPr>
          <p:cNvPr id="20" name="Group 19">
            <a:extLst>
              <a:ext uri="{FF2B5EF4-FFF2-40B4-BE49-F238E27FC236}">
                <a16:creationId xmlns:a16="http://schemas.microsoft.com/office/drawing/2014/main" id="{11D6DEB7-C192-F69B-523F-50C573E05995}"/>
              </a:ext>
            </a:extLst>
          </p:cNvPr>
          <p:cNvGrpSpPr/>
          <p:nvPr/>
        </p:nvGrpSpPr>
        <p:grpSpPr>
          <a:xfrm>
            <a:off x="2252996" y="2135867"/>
            <a:ext cx="2881746" cy="3491346"/>
            <a:chOff x="1052946" y="2172813"/>
            <a:chExt cx="2881746" cy="3491346"/>
          </a:xfrm>
        </p:grpSpPr>
        <p:grpSp>
          <p:nvGrpSpPr>
            <p:cNvPr id="15" name="Group 14">
              <a:extLst>
                <a:ext uri="{FF2B5EF4-FFF2-40B4-BE49-F238E27FC236}">
                  <a16:creationId xmlns:a16="http://schemas.microsoft.com/office/drawing/2014/main" id="{7297E4A9-2037-ECBB-9E7F-9AE82AAF9E8A}"/>
                </a:ext>
              </a:extLst>
            </p:cNvPr>
            <p:cNvGrpSpPr/>
            <p:nvPr/>
          </p:nvGrpSpPr>
          <p:grpSpPr>
            <a:xfrm>
              <a:off x="1052946" y="2172813"/>
              <a:ext cx="2881746" cy="3491346"/>
              <a:chOff x="1052946" y="2172813"/>
              <a:chExt cx="2881746" cy="3491346"/>
            </a:xfrm>
          </p:grpSpPr>
          <p:sp>
            <p:nvSpPr>
              <p:cNvPr id="10" name="Rectangle: Rounded Corners 9">
                <a:extLst>
                  <a:ext uri="{FF2B5EF4-FFF2-40B4-BE49-F238E27FC236}">
                    <a16:creationId xmlns:a16="http://schemas.microsoft.com/office/drawing/2014/main" id="{A2D30380-A733-0207-520D-D8E7BAD29F91}"/>
                  </a:ext>
                </a:extLst>
              </p:cNvPr>
              <p:cNvSpPr/>
              <p:nvPr/>
            </p:nvSpPr>
            <p:spPr>
              <a:xfrm>
                <a:off x="1052946" y="2893250"/>
                <a:ext cx="2410691" cy="2770909"/>
              </a:xfrm>
              <a:prstGeom prst="roundRect">
                <a:avLst/>
              </a:prstGeom>
              <a:solidFill>
                <a:schemeClr val="accent5">
                  <a:lumMod val="60000"/>
                  <a:lumOff val="40000"/>
                  <a:alpha val="40000"/>
                </a:schemeClr>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56BB201-65DD-B889-77D2-E391A39D84DD}"/>
                  </a:ext>
                </a:extLst>
              </p:cNvPr>
              <p:cNvSpPr/>
              <p:nvPr/>
            </p:nvSpPr>
            <p:spPr>
              <a:xfrm>
                <a:off x="2896734" y="2172813"/>
                <a:ext cx="1037958" cy="103795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accent5">
                        <a:lumMod val="75000"/>
                      </a:schemeClr>
                    </a:solidFill>
                    <a:latin typeface="Montserrat" panose="00000500000000000000" pitchFamily="50" charset="0"/>
                  </a:rPr>
                  <a:t>01</a:t>
                </a:r>
              </a:p>
            </p:txBody>
          </p:sp>
          <p:pic>
            <p:nvPicPr>
              <p:cNvPr id="13" name="Graphic 12" descr="Gears with solid fill">
                <a:extLst>
                  <a:ext uri="{FF2B5EF4-FFF2-40B4-BE49-F238E27FC236}">
                    <a16:creationId xmlns:a16="http://schemas.microsoft.com/office/drawing/2014/main" id="{A73DD304-FD06-DC7D-F008-C453E704EEA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27995">
                <a:off x="1817849" y="3021518"/>
                <a:ext cx="1025266" cy="1025266"/>
              </a:xfrm>
              <a:prstGeom prst="rect">
                <a:avLst/>
              </a:prstGeom>
            </p:spPr>
          </p:pic>
        </p:grpSp>
        <p:sp>
          <p:nvSpPr>
            <p:cNvPr id="14" name="TextBox 13">
              <a:extLst>
                <a:ext uri="{FF2B5EF4-FFF2-40B4-BE49-F238E27FC236}">
                  <a16:creationId xmlns:a16="http://schemas.microsoft.com/office/drawing/2014/main" id="{CA9CC0C6-81E1-DD75-240B-DE9A8A49542B}"/>
                </a:ext>
              </a:extLst>
            </p:cNvPr>
            <p:cNvSpPr txBox="1"/>
            <p:nvPr/>
          </p:nvSpPr>
          <p:spPr>
            <a:xfrm>
              <a:off x="1052946" y="4175054"/>
              <a:ext cx="2410691" cy="707886"/>
            </a:xfrm>
            <a:prstGeom prst="rect">
              <a:avLst/>
            </a:prstGeom>
            <a:noFill/>
          </p:spPr>
          <p:txBody>
            <a:bodyPr wrap="square" rtlCol="0">
              <a:spAutoFit/>
            </a:bodyPr>
            <a:lstStyle/>
            <a:p>
              <a:pPr algn="ctr"/>
              <a:r>
                <a:rPr lang="en-US" sz="2000" b="1">
                  <a:solidFill>
                    <a:schemeClr val="accent5">
                      <a:lumMod val="75000"/>
                    </a:schemeClr>
                  </a:solidFill>
                  <a:latin typeface="Montserrat" panose="00000500000000000000" pitchFamily="50" charset="0"/>
                </a:rPr>
                <a:t>TÀI KHOẢN CHƯA ĐĂNG KÝ</a:t>
              </a:r>
            </a:p>
          </p:txBody>
        </p:sp>
      </p:grpSp>
      <p:grpSp>
        <p:nvGrpSpPr>
          <p:cNvPr id="31" name="Group 30">
            <a:extLst>
              <a:ext uri="{FF2B5EF4-FFF2-40B4-BE49-F238E27FC236}">
                <a16:creationId xmlns:a16="http://schemas.microsoft.com/office/drawing/2014/main" id="{6629C3F9-40F5-B106-036D-9603C4794668}"/>
              </a:ext>
            </a:extLst>
          </p:cNvPr>
          <p:cNvGrpSpPr/>
          <p:nvPr/>
        </p:nvGrpSpPr>
        <p:grpSpPr>
          <a:xfrm>
            <a:off x="6984661" y="2068945"/>
            <a:ext cx="2881746" cy="3491346"/>
            <a:chOff x="6984661" y="2068945"/>
            <a:chExt cx="2881746" cy="3491346"/>
          </a:xfrm>
        </p:grpSpPr>
        <p:grpSp>
          <p:nvGrpSpPr>
            <p:cNvPr id="21" name="Group 20">
              <a:extLst>
                <a:ext uri="{FF2B5EF4-FFF2-40B4-BE49-F238E27FC236}">
                  <a16:creationId xmlns:a16="http://schemas.microsoft.com/office/drawing/2014/main" id="{74D8B735-9461-327C-299F-70F6744B8241}"/>
                </a:ext>
              </a:extLst>
            </p:cNvPr>
            <p:cNvGrpSpPr/>
            <p:nvPr/>
          </p:nvGrpSpPr>
          <p:grpSpPr>
            <a:xfrm>
              <a:off x="6984661" y="2068945"/>
              <a:ext cx="2881746" cy="3491346"/>
              <a:chOff x="1052946" y="2172813"/>
              <a:chExt cx="2881746" cy="3491346"/>
            </a:xfrm>
          </p:grpSpPr>
          <p:grpSp>
            <p:nvGrpSpPr>
              <p:cNvPr id="22" name="Group 21">
                <a:extLst>
                  <a:ext uri="{FF2B5EF4-FFF2-40B4-BE49-F238E27FC236}">
                    <a16:creationId xmlns:a16="http://schemas.microsoft.com/office/drawing/2014/main" id="{5656C7E3-7733-61D5-D3FC-52B0FEFB578D}"/>
                  </a:ext>
                </a:extLst>
              </p:cNvPr>
              <p:cNvGrpSpPr/>
              <p:nvPr/>
            </p:nvGrpSpPr>
            <p:grpSpPr>
              <a:xfrm>
                <a:off x="1052946" y="2172813"/>
                <a:ext cx="2881746" cy="3491346"/>
                <a:chOff x="1052946" y="2172813"/>
                <a:chExt cx="2881746" cy="3491346"/>
              </a:xfrm>
            </p:grpSpPr>
            <p:sp>
              <p:nvSpPr>
                <p:cNvPr id="24" name="Rectangle: Rounded Corners 23">
                  <a:extLst>
                    <a:ext uri="{FF2B5EF4-FFF2-40B4-BE49-F238E27FC236}">
                      <a16:creationId xmlns:a16="http://schemas.microsoft.com/office/drawing/2014/main" id="{70541CB7-7A3A-2526-605C-F0ACD16F58E7}"/>
                    </a:ext>
                  </a:extLst>
                </p:cNvPr>
                <p:cNvSpPr/>
                <p:nvPr/>
              </p:nvSpPr>
              <p:spPr>
                <a:xfrm>
                  <a:off x="1052946" y="2893250"/>
                  <a:ext cx="2410691" cy="2770909"/>
                </a:xfrm>
                <a:prstGeom prst="roundRect">
                  <a:avLst/>
                </a:prstGeom>
                <a:solidFill>
                  <a:schemeClr val="accent5">
                    <a:lumMod val="60000"/>
                    <a:lumOff val="40000"/>
                    <a:alpha val="40000"/>
                  </a:schemeClr>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667F3299-DA79-9E3C-5F3E-030BA6E01DA7}"/>
                    </a:ext>
                  </a:extLst>
                </p:cNvPr>
                <p:cNvSpPr/>
                <p:nvPr/>
              </p:nvSpPr>
              <p:spPr>
                <a:xfrm>
                  <a:off x="2896734" y="2172813"/>
                  <a:ext cx="1037958" cy="103795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a:solidFill>
                        <a:schemeClr val="accent5">
                          <a:lumMod val="75000"/>
                        </a:schemeClr>
                      </a:solidFill>
                      <a:latin typeface="Montserrat" panose="00000500000000000000" pitchFamily="50" charset="0"/>
                    </a:rPr>
                    <a:t>02</a:t>
                  </a:r>
                </a:p>
              </p:txBody>
            </p:sp>
          </p:grpSp>
          <p:sp>
            <p:nvSpPr>
              <p:cNvPr id="23" name="TextBox 22">
                <a:extLst>
                  <a:ext uri="{FF2B5EF4-FFF2-40B4-BE49-F238E27FC236}">
                    <a16:creationId xmlns:a16="http://schemas.microsoft.com/office/drawing/2014/main" id="{63BFD65D-2648-50B4-288E-B74B33C8A352}"/>
                  </a:ext>
                </a:extLst>
              </p:cNvPr>
              <p:cNvSpPr txBox="1"/>
              <p:nvPr/>
            </p:nvSpPr>
            <p:spPr>
              <a:xfrm>
                <a:off x="1133969" y="4172485"/>
                <a:ext cx="2329668" cy="1015663"/>
              </a:xfrm>
              <a:prstGeom prst="rect">
                <a:avLst/>
              </a:prstGeom>
              <a:noFill/>
            </p:spPr>
            <p:txBody>
              <a:bodyPr wrap="square" rtlCol="0">
                <a:spAutoFit/>
              </a:bodyPr>
              <a:lstStyle/>
              <a:p>
                <a:pPr algn="ctr"/>
                <a:r>
                  <a:rPr lang="en-US" sz="2000" b="1">
                    <a:solidFill>
                      <a:schemeClr val="accent5">
                        <a:lumMod val="75000"/>
                      </a:schemeClr>
                    </a:solidFill>
                    <a:latin typeface="Montserrat" panose="00000500000000000000" pitchFamily="50" charset="0"/>
                  </a:rPr>
                  <a:t>SỬ DỤNG TÀI KHOẢN ĐÃ ĐĂNG KÝ</a:t>
                </a:r>
              </a:p>
            </p:txBody>
          </p:sp>
        </p:grpSp>
        <p:pic>
          <p:nvPicPr>
            <p:cNvPr id="30" name="Graphic 29" descr="Address Book with solid fill">
              <a:extLst>
                <a:ext uri="{FF2B5EF4-FFF2-40B4-BE49-F238E27FC236}">
                  <a16:creationId xmlns:a16="http://schemas.microsoft.com/office/drawing/2014/main" id="{D12D23AE-CB50-607E-1B3B-E55D3B8FB0F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78987" y="3013501"/>
              <a:ext cx="830997" cy="830997"/>
            </a:xfrm>
            <a:prstGeom prst="rect">
              <a:avLst/>
            </a:prstGeom>
          </p:spPr>
        </p:pic>
      </p:grpSp>
      <p:grpSp>
        <p:nvGrpSpPr>
          <p:cNvPr id="3" name="Group 2">
            <a:extLst>
              <a:ext uri="{FF2B5EF4-FFF2-40B4-BE49-F238E27FC236}">
                <a16:creationId xmlns:a16="http://schemas.microsoft.com/office/drawing/2014/main" id="{68B7A663-16D5-48BA-D785-440DA485CB3E}"/>
              </a:ext>
            </a:extLst>
          </p:cNvPr>
          <p:cNvGrpSpPr/>
          <p:nvPr/>
        </p:nvGrpSpPr>
        <p:grpSpPr>
          <a:xfrm>
            <a:off x="341745" y="341745"/>
            <a:ext cx="11499273" cy="942110"/>
            <a:chOff x="341745" y="341745"/>
            <a:chExt cx="11499273" cy="942110"/>
          </a:xfrm>
        </p:grpSpPr>
        <p:sp>
          <p:nvSpPr>
            <p:cNvPr id="4" name="Rectangle 3">
              <a:extLst>
                <a:ext uri="{FF2B5EF4-FFF2-40B4-BE49-F238E27FC236}">
                  <a16:creationId xmlns:a16="http://schemas.microsoft.com/office/drawing/2014/main" id="{CD46BB93-70E9-7116-F42E-7C3A96797280}"/>
                </a:ext>
              </a:extLst>
            </p:cNvPr>
            <p:cNvSpPr/>
            <p:nvPr/>
          </p:nvSpPr>
          <p:spPr>
            <a:xfrm>
              <a:off x="341745" y="341745"/>
              <a:ext cx="11499273" cy="942110"/>
            </a:xfrm>
            <a:prstGeom prst="rect">
              <a:avLst/>
            </a:prstGeom>
            <a:solidFill>
              <a:schemeClr val="accent5">
                <a:lumMod val="40000"/>
                <a:lumOff val="6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20C06C5-9DD6-4696-1C1E-1ED7C76312E4}"/>
                </a:ext>
              </a:extLst>
            </p:cNvPr>
            <p:cNvSpPr txBox="1"/>
            <p:nvPr/>
          </p:nvSpPr>
          <p:spPr>
            <a:xfrm>
              <a:off x="590654" y="495110"/>
              <a:ext cx="11147816" cy="553998"/>
            </a:xfrm>
            <a:prstGeom prst="rect">
              <a:avLst/>
            </a:prstGeom>
            <a:noFill/>
          </p:spPr>
          <p:txBody>
            <a:bodyPr wrap="square" rtlCol="0">
              <a:spAutoFit/>
            </a:bodyPr>
            <a:lstStyle/>
            <a:p>
              <a:pPr algn="ctr"/>
              <a:r>
                <a:rPr lang="en-US" sz="3000" b="1">
                  <a:solidFill>
                    <a:schemeClr val="bg1"/>
                  </a:solidFill>
                  <a:latin typeface="Montserrat" panose="00000500000000000000" pitchFamily="50" charset="0"/>
                </a:rPr>
                <a:t>SỬ DỤNG PHƯƠNG THỨC KÝ ELECTRONIC-ID</a:t>
              </a:r>
            </a:p>
          </p:txBody>
        </p:sp>
      </p:grpSp>
    </p:spTree>
    <p:extLst>
      <p:ext uri="{BB962C8B-B14F-4D97-AF65-F5344CB8AC3E}">
        <p14:creationId xmlns:p14="http://schemas.microsoft.com/office/powerpoint/2010/main" val="975563141"/>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20"/>
                                        </p:tgtEl>
                                      </p:cBhvr>
                                    </p:animEffect>
                                    <p:animScale>
                                      <p:cBhvr>
                                        <p:cTn id="19" dur="25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nderwater view">
            <a:extLst>
              <a:ext uri="{FF2B5EF4-FFF2-40B4-BE49-F238E27FC236}">
                <a16:creationId xmlns:a16="http://schemas.microsoft.com/office/drawing/2014/main" id="{98C4D6AB-682C-B84B-E395-160C03B2AA73}"/>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A blue square with white gears and text&#10;&#10;Description automatically generated">
            <a:extLst>
              <a:ext uri="{FF2B5EF4-FFF2-40B4-BE49-F238E27FC236}">
                <a16:creationId xmlns:a16="http://schemas.microsoft.com/office/drawing/2014/main" id="{C181A563-92E6-A1E8-CAC8-7A21EB871B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9094" y="112734"/>
            <a:ext cx="1375319" cy="1664791"/>
          </a:xfrm>
          <a:prstGeom prst="rect">
            <a:avLst/>
          </a:prstGeom>
        </p:spPr>
      </p:pic>
      <p:pic>
        <p:nvPicPr>
          <p:cNvPr id="5" name="Picture 4">
            <a:extLst>
              <a:ext uri="{FF2B5EF4-FFF2-40B4-BE49-F238E27FC236}">
                <a16:creationId xmlns:a16="http://schemas.microsoft.com/office/drawing/2014/main" id="{AC93F322-C99A-D461-8001-5D0E7C234519}"/>
              </a:ext>
            </a:extLst>
          </p:cNvPr>
          <p:cNvPicPr>
            <a:picLocks noChangeAspect="1"/>
          </p:cNvPicPr>
          <p:nvPr/>
        </p:nvPicPr>
        <p:blipFill rotWithShape="1">
          <a:blip r:embed="rId6"/>
          <a:srcRect l="36580" t="15140" r="36964" b="1503"/>
          <a:stretch/>
        </p:blipFill>
        <p:spPr>
          <a:xfrm>
            <a:off x="1749828" y="177325"/>
            <a:ext cx="2298118" cy="3200400"/>
          </a:xfrm>
          <a:prstGeom prst="rect">
            <a:avLst/>
          </a:prstGeom>
        </p:spPr>
      </p:pic>
      <p:pic>
        <p:nvPicPr>
          <p:cNvPr id="6" name="Picture 5">
            <a:extLst>
              <a:ext uri="{FF2B5EF4-FFF2-40B4-BE49-F238E27FC236}">
                <a16:creationId xmlns:a16="http://schemas.microsoft.com/office/drawing/2014/main" id="{17D700EB-4A85-7BCB-0BE9-620500A880C8}"/>
              </a:ext>
            </a:extLst>
          </p:cNvPr>
          <p:cNvPicPr>
            <a:picLocks noChangeAspect="1"/>
          </p:cNvPicPr>
          <p:nvPr/>
        </p:nvPicPr>
        <p:blipFill rotWithShape="1">
          <a:blip r:embed="rId7"/>
          <a:srcRect l="36868" t="14741" r="36964" b="2316"/>
          <a:stretch/>
        </p:blipFill>
        <p:spPr>
          <a:xfrm>
            <a:off x="4280434" y="177325"/>
            <a:ext cx="2266431" cy="3200400"/>
          </a:xfrm>
          <a:prstGeom prst="rect">
            <a:avLst/>
          </a:prstGeom>
        </p:spPr>
      </p:pic>
      <p:pic>
        <p:nvPicPr>
          <p:cNvPr id="8" name="Picture 7">
            <a:extLst>
              <a:ext uri="{FF2B5EF4-FFF2-40B4-BE49-F238E27FC236}">
                <a16:creationId xmlns:a16="http://schemas.microsoft.com/office/drawing/2014/main" id="{18F77522-A1F1-0B4D-C3DB-6E17F8DE3C82}"/>
              </a:ext>
            </a:extLst>
          </p:cNvPr>
          <p:cNvPicPr>
            <a:picLocks noChangeAspect="1"/>
          </p:cNvPicPr>
          <p:nvPr/>
        </p:nvPicPr>
        <p:blipFill rotWithShape="1">
          <a:blip r:embed="rId8"/>
          <a:srcRect l="37135" t="14792" r="37237" b="2385"/>
          <a:stretch/>
        </p:blipFill>
        <p:spPr>
          <a:xfrm>
            <a:off x="6779353" y="177325"/>
            <a:ext cx="2219576" cy="3200400"/>
          </a:xfrm>
          <a:prstGeom prst="rect">
            <a:avLst/>
          </a:prstGeom>
        </p:spPr>
      </p:pic>
      <p:pic>
        <p:nvPicPr>
          <p:cNvPr id="10" name="Picture 9">
            <a:extLst>
              <a:ext uri="{FF2B5EF4-FFF2-40B4-BE49-F238E27FC236}">
                <a16:creationId xmlns:a16="http://schemas.microsoft.com/office/drawing/2014/main" id="{D7DE025F-E8C1-762C-6423-F1A0E3FAB465}"/>
              </a:ext>
            </a:extLst>
          </p:cNvPr>
          <p:cNvPicPr>
            <a:picLocks noChangeAspect="1"/>
          </p:cNvPicPr>
          <p:nvPr/>
        </p:nvPicPr>
        <p:blipFill rotWithShape="1">
          <a:blip r:embed="rId9"/>
          <a:srcRect l="36493" t="15181" r="37407" b="2476"/>
          <a:stretch/>
        </p:blipFill>
        <p:spPr>
          <a:xfrm>
            <a:off x="9231418" y="177325"/>
            <a:ext cx="2269327" cy="3200400"/>
          </a:xfrm>
          <a:prstGeom prst="rect">
            <a:avLst/>
          </a:prstGeom>
        </p:spPr>
      </p:pic>
      <p:pic>
        <p:nvPicPr>
          <p:cNvPr id="15" name="Picture 14">
            <a:extLst>
              <a:ext uri="{FF2B5EF4-FFF2-40B4-BE49-F238E27FC236}">
                <a16:creationId xmlns:a16="http://schemas.microsoft.com/office/drawing/2014/main" id="{CC60EDF3-9F79-1FD4-3A44-1F7FF47F309B}"/>
              </a:ext>
            </a:extLst>
          </p:cNvPr>
          <p:cNvPicPr>
            <a:picLocks noChangeAspect="1"/>
          </p:cNvPicPr>
          <p:nvPr/>
        </p:nvPicPr>
        <p:blipFill rotWithShape="1">
          <a:blip r:embed="rId10"/>
          <a:srcRect l="36868" t="14631" r="36964" b="1520"/>
          <a:stretch/>
        </p:blipFill>
        <p:spPr>
          <a:xfrm>
            <a:off x="1749828" y="3555050"/>
            <a:ext cx="2248930" cy="3200400"/>
          </a:xfrm>
          <a:prstGeom prst="rect">
            <a:avLst/>
          </a:prstGeom>
        </p:spPr>
      </p:pic>
      <p:pic>
        <p:nvPicPr>
          <p:cNvPr id="17" name="Picture 16">
            <a:extLst>
              <a:ext uri="{FF2B5EF4-FFF2-40B4-BE49-F238E27FC236}">
                <a16:creationId xmlns:a16="http://schemas.microsoft.com/office/drawing/2014/main" id="{7A64A540-7F19-141A-BA1C-FB1F0B759ACC}"/>
              </a:ext>
            </a:extLst>
          </p:cNvPr>
          <p:cNvPicPr>
            <a:picLocks noChangeAspect="1"/>
          </p:cNvPicPr>
          <p:nvPr/>
        </p:nvPicPr>
        <p:blipFill rotWithShape="1">
          <a:blip r:embed="rId11"/>
          <a:srcRect l="36724" t="14775" r="36964" b="2039"/>
          <a:stretch/>
        </p:blipFill>
        <p:spPr>
          <a:xfrm>
            <a:off x="4269055" y="3555050"/>
            <a:ext cx="2270051" cy="3200400"/>
          </a:xfrm>
          <a:prstGeom prst="rect">
            <a:avLst/>
          </a:prstGeom>
        </p:spPr>
      </p:pic>
      <p:pic>
        <p:nvPicPr>
          <p:cNvPr id="19" name="Picture 18">
            <a:extLst>
              <a:ext uri="{FF2B5EF4-FFF2-40B4-BE49-F238E27FC236}">
                <a16:creationId xmlns:a16="http://schemas.microsoft.com/office/drawing/2014/main" id="{1BBF2C46-C6DE-F2AF-CCB0-38D8A3FA22AC}"/>
              </a:ext>
            </a:extLst>
          </p:cNvPr>
          <p:cNvPicPr>
            <a:picLocks noChangeAspect="1"/>
          </p:cNvPicPr>
          <p:nvPr/>
        </p:nvPicPr>
        <p:blipFill rotWithShape="1">
          <a:blip r:embed="rId12"/>
          <a:srcRect l="36724" t="15123" r="36820" b="2396"/>
          <a:stretch/>
        </p:blipFill>
        <p:spPr>
          <a:xfrm>
            <a:off x="6779353" y="3555050"/>
            <a:ext cx="2300288" cy="3200400"/>
          </a:xfrm>
          <a:prstGeom prst="rect">
            <a:avLst/>
          </a:prstGeom>
        </p:spPr>
      </p:pic>
      <p:sp>
        <p:nvSpPr>
          <p:cNvPr id="2" name="Rectangle 1">
            <a:extLst>
              <a:ext uri="{FF2B5EF4-FFF2-40B4-BE49-F238E27FC236}">
                <a16:creationId xmlns:a16="http://schemas.microsoft.com/office/drawing/2014/main" id="{02781C01-658C-9D85-242C-35E169487106}"/>
              </a:ext>
            </a:extLst>
          </p:cNvPr>
          <p:cNvSpPr/>
          <p:nvPr/>
        </p:nvSpPr>
        <p:spPr>
          <a:xfrm>
            <a:off x="5990602" y="3050849"/>
            <a:ext cx="548504" cy="32687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2C96756-36FE-D9A1-F969-15ED4D5D72E4}"/>
              </a:ext>
            </a:extLst>
          </p:cNvPr>
          <p:cNvSpPr/>
          <p:nvPr/>
        </p:nvSpPr>
        <p:spPr>
          <a:xfrm>
            <a:off x="10947163" y="3050849"/>
            <a:ext cx="553582" cy="32687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3A51F5-B71A-3DA9-BF45-A4165B2AEAC2}"/>
              </a:ext>
            </a:extLst>
          </p:cNvPr>
          <p:cNvSpPr/>
          <p:nvPr/>
        </p:nvSpPr>
        <p:spPr>
          <a:xfrm>
            <a:off x="3426864" y="6443529"/>
            <a:ext cx="571894" cy="31192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7D6BE90-3A5A-697B-2A50-F3282968DA35}"/>
              </a:ext>
            </a:extLst>
          </p:cNvPr>
          <p:cNvSpPr/>
          <p:nvPr/>
        </p:nvSpPr>
        <p:spPr>
          <a:xfrm>
            <a:off x="5950120" y="6425013"/>
            <a:ext cx="571894" cy="31192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C7ADDED-D843-6F27-43AA-F95DDAD9ECDD}"/>
              </a:ext>
            </a:extLst>
          </p:cNvPr>
          <p:cNvSpPr/>
          <p:nvPr/>
        </p:nvSpPr>
        <p:spPr>
          <a:xfrm>
            <a:off x="8482896" y="6425724"/>
            <a:ext cx="571894" cy="31192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44A9DF-3883-5F16-1B28-552D622FD417}"/>
              </a:ext>
            </a:extLst>
          </p:cNvPr>
          <p:cNvPicPr>
            <a:picLocks noChangeAspect="1"/>
          </p:cNvPicPr>
          <p:nvPr/>
        </p:nvPicPr>
        <p:blipFill>
          <a:blip r:embed="rId13"/>
          <a:stretch>
            <a:fillRect/>
          </a:stretch>
        </p:blipFill>
        <p:spPr>
          <a:xfrm>
            <a:off x="9231418" y="3555050"/>
            <a:ext cx="2295525" cy="3200400"/>
          </a:xfrm>
          <a:prstGeom prst="rect">
            <a:avLst/>
          </a:prstGeom>
        </p:spPr>
      </p:pic>
      <p:sp>
        <p:nvSpPr>
          <p:cNvPr id="18" name="Rectangle 17">
            <a:extLst>
              <a:ext uri="{FF2B5EF4-FFF2-40B4-BE49-F238E27FC236}">
                <a16:creationId xmlns:a16="http://schemas.microsoft.com/office/drawing/2014/main" id="{C6F79998-C555-2740-87CF-D24DE91A8E65}"/>
              </a:ext>
            </a:extLst>
          </p:cNvPr>
          <p:cNvSpPr/>
          <p:nvPr/>
        </p:nvSpPr>
        <p:spPr>
          <a:xfrm>
            <a:off x="10534435" y="5074639"/>
            <a:ext cx="571894" cy="31192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605E6E4-5F37-B07D-7998-A02BC6A682AD}"/>
              </a:ext>
            </a:extLst>
          </p:cNvPr>
          <p:cNvSpPr/>
          <p:nvPr/>
        </p:nvSpPr>
        <p:spPr>
          <a:xfrm>
            <a:off x="10955049" y="6415397"/>
            <a:ext cx="571894" cy="31192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76AA77F-52FB-1232-DE28-8C851FAB0ED7}"/>
              </a:ext>
            </a:extLst>
          </p:cNvPr>
          <p:cNvSpPr/>
          <p:nvPr/>
        </p:nvSpPr>
        <p:spPr>
          <a:xfrm>
            <a:off x="1749828" y="1280160"/>
            <a:ext cx="2248930" cy="20116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8C8392-3980-AEA7-779D-7D4E4CC88232}"/>
              </a:ext>
            </a:extLst>
          </p:cNvPr>
          <p:cNvSpPr/>
          <p:nvPr/>
        </p:nvSpPr>
        <p:spPr>
          <a:xfrm>
            <a:off x="4360985" y="1186962"/>
            <a:ext cx="2092569" cy="19343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9886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1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arn(inVertical)">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arn(inVertical)">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barn(inVertical)">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down)">
                                      <p:cBhvr>
                                        <p:cTn id="54" dur="500"/>
                                        <p:tgtEl>
                                          <p:spTgt spid="19"/>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down)">
                                      <p:cBhvr>
                                        <p:cTn id="62" dur="500"/>
                                        <p:tgtEl>
                                          <p:spTgt spid="16"/>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barn(inVertical)">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barn(inVertical)">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9" grpId="0" animBg="1"/>
      <p:bldP spid="11" grpId="0" animBg="1"/>
      <p:bldP spid="12" grpId="0" animBg="1"/>
      <p:bldP spid="18" grpId="0" animBg="1"/>
      <p:bldP spid="21" grpId="0" animBg="1"/>
      <p:bldP spid="13"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nderwater view">
            <a:extLst>
              <a:ext uri="{FF2B5EF4-FFF2-40B4-BE49-F238E27FC236}">
                <a16:creationId xmlns:a16="http://schemas.microsoft.com/office/drawing/2014/main" id="{98C4D6AB-682C-B84B-E395-160C03B2AA73}"/>
              </a:ext>
            </a:extLst>
          </p:cNvPr>
          <p:cNvPicPr>
            <a:picLocks noChangeAspect="1"/>
          </p:cNvPicPr>
          <p:nvPr/>
        </p:nvPicPr>
        <p:blipFill>
          <a:blip r:embed="rId2">
            <a:alphaModFix amt="70000"/>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A blue square with white gears and text&#10;&#10;Description automatically generated">
            <a:extLst>
              <a:ext uri="{FF2B5EF4-FFF2-40B4-BE49-F238E27FC236}">
                <a16:creationId xmlns:a16="http://schemas.microsoft.com/office/drawing/2014/main" id="{C181A563-92E6-A1E8-CAC8-7A21EB871B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094" y="112734"/>
            <a:ext cx="1375319" cy="1664791"/>
          </a:xfrm>
          <a:prstGeom prst="rect">
            <a:avLst/>
          </a:prstGeom>
        </p:spPr>
      </p:pic>
      <p:pic>
        <p:nvPicPr>
          <p:cNvPr id="12" name="Picture 11">
            <a:extLst>
              <a:ext uri="{FF2B5EF4-FFF2-40B4-BE49-F238E27FC236}">
                <a16:creationId xmlns:a16="http://schemas.microsoft.com/office/drawing/2014/main" id="{1A512D29-B40D-90DE-69BE-B5D18745DFEA}"/>
              </a:ext>
            </a:extLst>
          </p:cNvPr>
          <p:cNvPicPr>
            <a:picLocks noChangeAspect="1"/>
          </p:cNvPicPr>
          <p:nvPr/>
        </p:nvPicPr>
        <p:blipFill rotWithShape="1">
          <a:blip r:embed="rId5"/>
          <a:srcRect l="36725" t="3548" r="15971"/>
          <a:stretch/>
        </p:blipFill>
        <p:spPr>
          <a:xfrm>
            <a:off x="6703022" y="3555050"/>
            <a:ext cx="3420596" cy="3200400"/>
          </a:xfrm>
          <a:prstGeom prst="rect">
            <a:avLst/>
          </a:prstGeom>
        </p:spPr>
      </p:pic>
      <p:pic>
        <p:nvPicPr>
          <p:cNvPr id="2" name="Picture 1">
            <a:extLst>
              <a:ext uri="{FF2B5EF4-FFF2-40B4-BE49-F238E27FC236}">
                <a16:creationId xmlns:a16="http://schemas.microsoft.com/office/drawing/2014/main" id="{DD56BB1E-DD41-28BA-6121-90D6D0F59C96}"/>
              </a:ext>
            </a:extLst>
          </p:cNvPr>
          <p:cNvPicPr>
            <a:picLocks noChangeAspect="1"/>
          </p:cNvPicPr>
          <p:nvPr/>
        </p:nvPicPr>
        <p:blipFill rotWithShape="1">
          <a:blip r:embed="rId6"/>
          <a:srcRect l="36580" t="14726" r="36964" b="1970"/>
          <a:stretch/>
        </p:blipFill>
        <p:spPr>
          <a:xfrm>
            <a:off x="5830293" y="111042"/>
            <a:ext cx="2282456" cy="3200400"/>
          </a:xfrm>
          <a:prstGeom prst="rect">
            <a:avLst/>
          </a:prstGeom>
        </p:spPr>
      </p:pic>
      <p:sp>
        <p:nvSpPr>
          <p:cNvPr id="5" name="Rectangle 4">
            <a:extLst>
              <a:ext uri="{FF2B5EF4-FFF2-40B4-BE49-F238E27FC236}">
                <a16:creationId xmlns:a16="http://schemas.microsoft.com/office/drawing/2014/main" id="{9A9FCD2D-4B78-B8A3-E697-8080BC849671}"/>
              </a:ext>
            </a:extLst>
          </p:cNvPr>
          <p:cNvSpPr/>
          <p:nvPr/>
        </p:nvSpPr>
        <p:spPr>
          <a:xfrm>
            <a:off x="7503158" y="3012401"/>
            <a:ext cx="586342" cy="27937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135597B-02BB-18CF-2AA0-764C731E5D06}"/>
              </a:ext>
            </a:extLst>
          </p:cNvPr>
          <p:cNvPicPr>
            <a:picLocks noChangeAspect="1"/>
          </p:cNvPicPr>
          <p:nvPr/>
        </p:nvPicPr>
        <p:blipFill rotWithShape="1">
          <a:blip r:embed="rId7"/>
          <a:srcRect l="36868" t="15014" r="36676" b="2247"/>
          <a:stretch/>
        </p:blipFill>
        <p:spPr>
          <a:xfrm>
            <a:off x="8912000" y="111042"/>
            <a:ext cx="2300288" cy="3200400"/>
          </a:xfrm>
          <a:prstGeom prst="rect">
            <a:avLst/>
          </a:prstGeom>
        </p:spPr>
      </p:pic>
      <p:sp>
        <p:nvSpPr>
          <p:cNvPr id="6" name="Rectangle 5">
            <a:extLst>
              <a:ext uri="{FF2B5EF4-FFF2-40B4-BE49-F238E27FC236}">
                <a16:creationId xmlns:a16="http://schemas.microsoft.com/office/drawing/2014/main" id="{EDAD1BA0-0A1D-BFCC-E242-D4AB2E1C0DE3}"/>
              </a:ext>
            </a:extLst>
          </p:cNvPr>
          <p:cNvSpPr/>
          <p:nvPr/>
        </p:nvSpPr>
        <p:spPr>
          <a:xfrm>
            <a:off x="10553144" y="3022095"/>
            <a:ext cx="586342" cy="27937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B73555B-0429-AE45-0E66-E3A928CA8D8B}"/>
              </a:ext>
            </a:extLst>
          </p:cNvPr>
          <p:cNvPicPr>
            <a:picLocks noChangeAspect="1"/>
          </p:cNvPicPr>
          <p:nvPr/>
        </p:nvPicPr>
        <p:blipFill rotWithShape="1">
          <a:blip r:embed="rId8"/>
          <a:srcRect l="36292" t="14588" r="36964" b="2223"/>
          <a:stretch/>
        </p:blipFill>
        <p:spPr>
          <a:xfrm>
            <a:off x="4246158" y="3556529"/>
            <a:ext cx="2298356" cy="3200400"/>
          </a:xfrm>
          <a:prstGeom prst="rect">
            <a:avLst/>
          </a:prstGeom>
        </p:spPr>
      </p:pic>
      <p:sp>
        <p:nvSpPr>
          <p:cNvPr id="8" name="Rectangle 7">
            <a:extLst>
              <a:ext uri="{FF2B5EF4-FFF2-40B4-BE49-F238E27FC236}">
                <a16:creationId xmlns:a16="http://schemas.microsoft.com/office/drawing/2014/main" id="{1923C74B-8252-3366-063C-8D6DD52AF30F}"/>
              </a:ext>
            </a:extLst>
          </p:cNvPr>
          <p:cNvSpPr/>
          <p:nvPr/>
        </p:nvSpPr>
        <p:spPr>
          <a:xfrm>
            <a:off x="5958172" y="6467581"/>
            <a:ext cx="586342" cy="27937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74EC7B-CA2F-8489-EEB1-69B35206F254}"/>
              </a:ext>
            </a:extLst>
          </p:cNvPr>
          <p:cNvSpPr/>
          <p:nvPr/>
        </p:nvSpPr>
        <p:spPr>
          <a:xfrm>
            <a:off x="8040895" y="6329869"/>
            <a:ext cx="586342" cy="27937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768EBD0-A769-7E6F-A299-6A7ED9A241E5}"/>
              </a:ext>
            </a:extLst>
          </p:cNvPr>
          <p:cNvPicPr>
            <a:picLocks noChangeAspect="1"/>
          </p:cNvPicPr>
          <p:nvPr/>
        </p:nvPicPr>
        <p:blipFill rotWithShape="1">
          <a:blip r:embed="rId9"/>
          <a:srcRect l="36724" t="12946" r="37108" b="13090"/>
          <a:stretch/>
        </p:blipFill>
        <p:spPr>
          <a:xfrm>
            <a:off x="2755759" y="111042"/>
            <a:ext cx="2275284" cy="3200400"/>
          </a:xfrm>
          <a:prstGeom prst="rect">
            <a:avLst/>
          </a:prstGeom>
        </p:spPr>
      </p:pic>
      <p:sp>
        <p:nvSpPr>
          <p:cNvPr id="10" name="Rectangle 9">
            <a:extLst>
              <a:ext uri="{FF2B5EF4-FFF2-40B4-BE49-F238E27FC236}">
                <a16:creationId xmlns:a16="http://schemas.microsoft.com/office/drawing/2014/main" id="{07D20B9C-2053-7ADB-DAA6-23D58C9709A9}"/>
              </a:ext>
            </a:extLst>
          </p:cNvPr>
          <p:cNvSpPr/>
          <p:nvPr/>
        </p:nvSpPr>
        <p:spPr>
          <a:xfrm>
            <a:off x="4435710" y="3002091"/>
            <a:ext cx="571894" cy="31192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4904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down)">
                                      <p:cBhvr>
                                        <p:cTn id="38" dur="500"/>
                                        <p:tgtEl>
                                          <p:spTgt spid="12"/>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barn(inVertical)">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1"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nderwater view">
            <a:extLst>
              <a:ext uri="{FF2B5EF4-FFF2-40B4-BE49-F238E27FC236}">
                <a16:creationId xmlns:a16="http://schemas.microsoft.com/office/drawing/2014/main" id="{98C4D6AB-682C-B84B-E395-160C03B2AA73}"/>
              </a:ext>
            </a:extLst>
          </p:cNvPr>
          <p:cNvPicPr>
            <a:picLocks noChangeAspect="1"/>
          </p:cNvPicPr>
          <p:nvPr/>
        </p:nvPicPr>
        <p:blipFill>
          <a:blip r:embed="rId2">
            <a:alphaModFix amt="70000"/>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8" name="Picture 17">
            <a:extLst>
              <a:ext uri="{FF2B5EF4-FFF2-40B4-BE49-F238E27FC236}">
                <a16:creationId xmlns:a16="http://schemas.microsoft.com/office/drawing/2014/main" id="{8E64D8CC-F6E3-B150-72FA-DFCF740FCC27}"/>
              </a:ext>
            </a:extLst>
          </p:cNvPr>
          <p:cNvPicPr>
            <a:picLocks noChangeAspect="1"/>
          </p:cNvPicPr>
          <p:nvPr/>
        </p:nvPicPr>
        <p:blipFill rotWithShape="1">
          <a:blip r:embed="rId4"/>
          <a:srcRect l="36876" t="15131" r="36964" b="2086"/>
          <a:stretch/>
        </p:blipFill>
        <p:spPr>
          <a:xfrm>
            <a:off x="5489724" y="177325"/>
            <a:ext cx="2265740" cy="3200400"/>
          </a:xfrm>
          <a:prstGeom prst="rect">
            <a:avLst/>
          </a:prstGeom>
        </p:spPr>
      </p:pic>
      <p:pic>
        <p:nvPicPr>
          <p:cNvPr id="2" name="Picture 1" descr="A blue square with white gears and text&#10;&#10;Description automatically generated">
            <a:extLst>
              <a:ext uri="{FF2B5EF4-FFF2-40B4-BE49-F238E27FC236}">
                <a16:creationId xmlns:a16="http://schemas.microsoft.com/office/drawing/2014/main" id="{FE423D2A-3171-E466-0FDC-84C906D9BF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9094" y="112734"/>
            <a:ext cx="1375319" cy="1664791"/>
          </a:xfrm>
          <a:prstGeom prst="rect">
            <a:avLst/>
          </a:prstGeom>
        </p:spPr>
      </p:pic>
      <p:pic>
        <p:nvPicPr>
          <p:cNvPr id="5" name="Picture 4">
            <a:extLst>
              <a:ext uri="{FF2B5EF4-FFF2-40B4-BE49-F238E27FC236}">
                <a16:creationId xmlns:a16="http://schemas.microsoft.com/office/drawing/2014/main" id="{0A4E34FF-EA1D-8F9C-DEC4-209B035C162C}"/>
              </a:ext>
            </a:extLst>
          </p:cNvPr>
          <p:cNvPicPr>
            <a:picLocks noChangeAspect="1"/>
          </p:cNvPicPr>
          <p:nvPr/>
        </p:nvPicPr>
        <p:blipFill rotWithShape="1">
          <a:blip r:embed="rId6"/>
          <a:srcRect l="40031"/>
          <a:stretch/>
        </p:blipFill>
        <p:spPr>
          <a:xfrm>
            <a:off x="7620442" y="313313"/>
            <a:ext cx="4212868" cy="1754022"/>
          </a:xfrm>
          <a:prstGeom prst="rect">
            <a:avLst/>
          </a:prstGeom>
        </p:spPr>
      </p:pic>
      <p:pic>
        <p:nvPicPr>
          <p:cNvPr id="8" name="Picture 7">
            <a:extLst>
              <a:ext uri="{FF2B5EF4-FFF2-40B4-BE49-F238E27FC236}">
                <a16:creationId xmlns:a16="http://schemas.microsoft.com/office/drawing/2014/main" id="{20F694FE-5979-7F44-7BF7-054098F3A04C}"/>
              </a:ext>
            </a:extLst>
          </p:cNvPr>
          <p:cNvPicPr>
            <a:picLocks noChangeAspect="1"/>
          </p:cNvPicPr>
          <p:nvPr/>
        </p:nvPicPr>
        <p:blipFill rotWithShape="1">
          <a:blip r:embed="rId7"/>
          <a:srcRect l="36656" t="14812" r="36888" b="2280"/>
          <a:stretch/>
        </p:blipFill>
        <p:spPr>
          <a:xfrm>
            <a:off x="3179508" y="3517663"/>
            <a:ext cx="2282456" cy="3200400"/>
          </a:xfrm>
          <a:prstGeom prst="rect">
            <a:avLst/>
          </a:prstGeom>
        </p:spPr>
      </p:pic>
      <p:pic>
        <p:nvPicPr>
          <p:cNvPr id="10" name="Picture 9">
            <a:extLst>
              <a:ext uri="{FF2B5EF4-FFF2-40B4-BE49-F238E27FC236}">
                <a16:creationId xmlns:a16="http://schemas.microsoft.com/office/drawing/2014/main" id="{E69BAF33-F421-D3D0-0A08-577D9ED18A29}"/>
              </a:ext>
            </a:extLst>
          </p:cNvPr>
          <p:cNvPicPr>
            <a:picLocks noChangeAspect="1"/>
          </p:cNvPicPr>
          <p:nvPr/>
        </p:nvPicPr>
        <p:blipFill rotWithShape="1">
          <a:blip r:embed="rId8"/>
          <a:srcRect l="36580" t="13277" r="36964"/>
          <a:stretch/>
        </p:blipFill>
        <p:spPr>
          <a:xfrm>
            <a:off x="5847982" y="3517663"/>
            <a:ext cx="1944324" cy="3200400"/>
          </a:xfrm>
          <a:prstGeom prst="rect">
            <a:avLst/>
          </a:prstGeom>
        </p:spPr>
      </p:pic>
      <p:pic>
        <p:nvPicPr>
          <p:cNvPr id="4" name="Picture 3">
            <a:extLst>
              <a:ext uri="{FF2B5EF4-FFF2-40B4-BE49-F238E27FC236}">
                <a16:creationId xmlns:a16="http://schemas.microsoft.com/office/drawing/2014/main" id="{F2A886A4-17D3-ACD8-4AE6-76C5A4CE0C0C}"/>
              </a:ext>
            </a:extLst>
          </p:cNvPr>
          <p:cNvPicPr>
            <a:picLocks noChangeAspect="1"/>
          </p:cNvPicPr>
          <p:nvPr/>
        </p:nvPicPr>
        <p:blipFill rotWithShape="1">
          <a:blip r:embed="rId9"/>
          <a:srcRect l="36581" t="14573" r="36820" b="1878"/>
          <a:stretch/>
        </p:blipFill>
        <p:spPr>
          <a:xfrm>
            <a:off x="8178324" y="3517662"/>
            <a:ext cx="2277206" cy="3200400"/>
          </a:xfrm>
          <a:prstGeom prst="rect">
            <a:avLst/>
          </a:prstGeom>
        </p:spPr>
      </p:pic>
      <p:cxnSp>
        <p:nvCxnSpPr>
          <p:cNvPr id="7" name="Straight Arrow Connector 6">
            <a:extLst>
              <a:ext uri="{FF2B5EF4-FFF2-40B4-BE49-F238E27FC236}">
                <a16:creationId xmlns:a16="http://schemas.microsoft.com/office/drawing/2014/main" id="{9220A20B-E855-A02E-BA5E-FE0E4C5481D7}"/>
              </a:ext>
            </a:extLst>
          </p:cNvPr>
          <p:cNvCxnSpPr/>
          <p:nvPr/>
        </p:nvCxnSpPr>
        <p:spPr>
          <a:xfrm>
            <a:off x="5383850" y="4956561"/>
            <a:ext cx="555477"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763125D-C52E-AB52-D514-BEA7255B980B}"/>
              </a:ext>
            </a:extLst>
          </p:cNvPr>
          <p:cNvCxnSpPr/>
          <p:nvPr/>
        </p:nvCxnSpPr>
        <p:spPr>
          <a:xfrm>
            <a:off x="7755464" y="4878224"/>
            <a:ext cx="555477"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0C4207F3-D181-FCC2-CDB5-665A8CA25D29}"/>
              </a:ext>
            </a:extLst>
          </p:cNvPr>
          <p:cNvSpPr/>
          <p:nvPr/>
        </p:nvSpPr>
        <p:spPr>
          <a:xfrm>
            <a:off x="7164227" y="3055619"/>
            <a:ext cx="591237" cy="32210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C9AD35-D12A-9012-98C3-523544A90CA2}"/>
              </a:ext>
            </a:extLst>
          </p:cNvPr>
          <p:cNvSpPr/>
          <p:nvPr/>
        </p:nvSpPr>
        <p:spPr>
          <a:xfrm>
            <a:off x="9848778" y="6355613"/>
            <a:ext cx="591237" cy="32210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A58CB942-6AFC-35F8-A964-6D769F5C312C}"/>
              </a:ext>
            </a:extLst>
          </p:cNvPr>
          <p:cNvPicPr>
            <a:picLocks noChangeAspect="1"/>
          </p:cNvPicPr>
          <p:nvPr/>
        </p:nvPicPr>
        <p:blipFill rotWithShape="1">
          <a:blip r:embed="rId10"/>
          <a:srcRect l="36876" t="15148" r="36964" b="1786"/>
          <a:stretch/>
        </p:blipFill>
        <p:spPr>
          <a:xfrm>
            <a:off x="2554856" y="177325"/>
            <a:ext cx="2256959" cy="3200400"/>
          </a:xfrm>
          <a:prstGeom prst="rect">
            <a:avLst/>
          </a:prstGeom>
        </p:spPr>
      </p:pic>
      <p:sp>
        <p:nvSpPr>
          <p:cNvPr id="6" name="Rectangle 5">
            <a:extLst>
              <a:ext uri="{FF2B5EF4-FFF2-40B4-BE49-F238E27FC236}">
                <a16:creationId xmlns:a16="http://schemas.microsoft.com/office/drawing/2014/main" id="{24EBFE5A-C8BE-576A-3D2D-D3795E601411}"/>
              </a:ext>
            </a:extLst>
          </p:cNvPr>
          <p:cNvSpPr/>
          <p:nvPr/>
        </p:nvSpPr>
        <p:spPr>
          <a:xfrm>
            <a:off x="4225473" y="3075131"/>
            <a:ext cx="586342" cy="27937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6884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anim calcmode="lin" valueType="num">
                                      <p:cBhvr>
                                        <p:cTn id="32" dur="500" fill="hold"/>
                                        <p:tgtEl>
                                          <p:spTgt spid="8"/>
                                        </p:tgtEl>
                                        <p:attrNameLst>
                                          <p:attrName>ppt_x</p:attrName>
                                        </p:attrNameLst>
                                      </p:cBhvr>
                                      <p:tavLst>
                                        <p:tav tm="0">
                                          <p:val>
                                            <p:strVal val="#ppt_x"/>
                                          </p:val>
                                        </p:tav>
                                        <p:tav tm="100000">
                                          <p:val>
                                            <p:strVal val="#ppt_x"/>
                                          </p:val>
                                        </p:tav>
                                      </p:tavLst>
                                    </p:anim>
                                    <p:anim calcmode="lin" valueType="num">
                                      <p:cBhvr>
                                        <p:cTn id="33"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par>
                                <p:cTn id="39" presetID="22" presetClass="entr" presetSubtype="4"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inVertical)">
                                      <p:cBhvr>
                                        <p:cTn id="46" dur="500"/>
                                        <p:tgtEl>
                                          <p:spTgt spid="9"/>
                                        </p:tgtEl>
                                      </p:cBhvr>
                                    </p:animEffect>
                                  </p:childTnLst>
                                </p:cTn>
                              </p:par>
                              <p:par>
                                <p:cTn id="47" presetID="22" presetClass="entr" presetSubtype="4"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down)">
                                      <p:cBhvr>
                                        <p:cTn id="49" dur="500"/>
                                        <p:tgtEl>
                                          <p:spTgt spid="4"/>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barn(inVertical)">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nderwater view">
            <a:extLst>
              <a:ext uri="{FF2B5EF4-FFF2-40B4-BE49-F238E27FC236}">
                <a16:creationId xmlns:a16="http://schemas.microsoft.com/office/drawing/2014/main" id="{98C4D6AB-682C-B84B-E395-160C03B2AA73}"/>
              </a:ext>
            </a:extLst>
          </p:cNvPr>
          <p:cNvPicPr>
            <a:picLocks noChangeAspect="1"/>
          </p:cNvPicPr>
          <p:nvPr/>
        </p:nvPicPr>
        <p:blipFill>
          <a:blip r:embed="rId2">
            <a:alphaModFix amt="70000"/>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descr="A blue square with white gears and text&#10;&#10;Description automatically generated">
            <a:extLst>
              <a:ext uri="{FF2B5EF4-FFF2-40B4-BE49-F238E27FC236}">
                <a16:creationId xmlns:a16="http://schemas.microsoft.com/office/drawing/2014/main" id="{C61548C6-1954-0CF2-353C-0376F5A727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094" y="112734"/>
            <a:ext cx="1375319" cy="1664791"/>
          </a:xfrm>
          <a:prstGeom prst="rect">
            <a:avLst/>
          </a:prstGeom>
        </p:spPr>
      </p:pic>
      <p:pic>
        <p:nvPicPr>
          <p:cNvPr id="4" name="Picture 3">
            <a:extLst>
              <a:ext uri="{FF2B5EF4-FFF2-40B4-BE49-F238E27FC236}">
                <a16:creationId xmlns:a16="http://schemas.microsoft.com/office/drawing/2014/main" id="{6F38C6DB-DEF9-481C-F1F3-7BC8C809DD16}"/>
              </a:ext>
            </a:extLst>
          </p:cNvPr>
          <p:cNvPicPr>
            <a:picLocks noChangeAspect="1"/>
          </p:cNvPicPr>
          <p:nvPr/>
        </p:nvPicPr>
        <p:blipFill rotWithShape="1">
          <a:blip r:embed="rId5"/>
          <a:srcRect l="36785" t="15111" r="36884" b="2934"/>
          <a:stretch/>
        </p:blipFill>
        <p:spPr>
          <a:xfrm>
            <a:off x="2180492" y="177325"/>
            <a:ext cx="2311401" cy="3200400"/>
          </a:xfrm>
          <a:prstGeom prst="rect">
            <a:avLst/>
          </a:prstGeom>
        </p:spPr>
      </p:pic>
      <p:pic>
        <p:nvPicPr>
          <p:cNvPr id="5" name="Picture 4">
            <a:extLst>
              <a:ext uri="{FF2B5EF4-FFF2-40B4-BE49-F238E27FC236}">
                <a16:creationId xmlns:a16="http://schemas.microsoft.com/office/drawing/2014/main" id="{1AB87D81-C72D-B567-625F-F94611273C4D}"/>
              </a:ext>
            </a:extLst>
          </p:cNvPr>
          <p:cNvPicPr>
            <a:picLocks noChangeAspect="1"/>
          </p:cNvPicPr>
          <p:nvPr/>
        </p:nvPicPr>
        <p:blipFill rotWithShape="1">
          <a:blip r:embed="rId6"/>
          <a:srcRect l="36637" t="15088" r="36884" b="2902"/>
          <a:stretch/>
        </p:blipFill>
        <p:spPr>
          <a:xfrm>
            <a:off x="5027972" y="177325"/>
            <a:ext cx="2300688" cy="3200400"/>
          </a:xfrm>
          <a:prstGeom prst="rect">
            <a:avLst/>
          </a:prstGeom>
        </p:spPr>
      </p:pic>
      <p:pic>
        <p:nvPicPr>
          <p:cNvPr id="6" name="Picture 5">
            <a:extLst>
              <a:ext uri="{FF2B5EF4-FFF2-40B4-BE49-F238E27FC236}">
                <a16:creationId xmlns:a16="http://schemas.microsoft.com/office/drawing/2014/main" id="{0443F506-188B-A528-0A6F-0B91D2D9EE15}"/>
              </a:ext>
            </a:extLst>
          </p:cNvPr>
          <p:cNvPicPr>
            <a:picLocks noChangeAspect="1"/>
          </p:cNvPicPr>
          <p:nvPr/>
        </p:nvPicPr>
        <p:blipFill rotWithShape="1">
          <a:blip r:embed="rId7"/>
          <a:srcRect l="14448" t="3156" r="14398" b="1954"/>
          <a:stretch/>
        </p:blipFill>
        <p:spPr>
          <a:xfrm>
            <a:off x="7540130" y="388340"/>
            <a:ext cx="4229100" cy="2778369"/>
          </a:xfrm>
          <a:prstGeom prst="rect">
            <a:avLst/>
          </a:prstGeom>
        </p:spPr>
      </p:pic>
      <p:pic>
        <p:nvPicPr>
          <p:cNvPr id="7" name="Picture 6">
            <a:extLst>
              <a:ext uri="{FF2B5EF4-FFF2-40B4-BE49-F238E27FC236}">
                <a16:creationId xmlns:a16="http://schemas.microsoft.com/office/drawing/2014/main" id="{16DEEDE4-D903-9DA0-263A-D2AF1A621455}"/>
              </a:ext>
            </a:extLst>
          </p:cNvPr>
          <p:cNvPicPr>
            <a:picLocks noChangeAspect="1"/>
          </p:cNvPicPr>
          <p:nvPr/>
        </p:nvPicPr>
        <p:blipFill rotWithShape="1">
          <a:blip r:embed="rId8"/>
          <a:srcRect l="36933" t="14684" r="37032" b="3130"/>
          <a:stretch/>
        </p:blipFill>
        <p:spPr>
          <a:xfrm>
            <a:off x="2655276" y="3517663"/>
            <a:ext cx="2262129" cy="3200400"/>
          </a:xfrm>
          <a:prstGeom prst="rect">
            <a:avLst/>
          </a:prstGeom>
        </p:spPr>
      </p:pic>
      <p:pic>
        <p:nvPicPr>
          <p:cNvPr id="8" name="Picture 7">
            <a:extLst>
              <a:ext uri="{FF2B5EF4-FFF2-40B4-BE49-F238E27FC236}">
                <a16:creationId xmlns:a16="http://schemas.microsoft.com/office/drawing/2014/main" id="{F600B024-ADEA-C06F-FD07-474D09D217FC}"/>
              </a:ext>
            </a:extLst>
          </p:cNvPr>
          <p:cNvPicPr>
            <a:picLocks noChangeAspect="1"/>
          </p:cNvPicPr>
          <p:nvPr/>
        </p:nvPicPr>
        <p:blipFill rotWithShape="1">
          <a:blip r:embed="rId9"/>
          <a:srcRect l="36637" t="4136" r="16026" b="2530"/>
          <a:stretch/>
        </p:blipFill>
        <p:spPr>
          <a:xfrm>
            <a:off x="5240259" y="3517663"/>
            <a:ext cx="3519339" cy="3200400"/>
          </a:xfrm>
          <a:prstGeom prst="rect">
            <a:avLst/>
          </a:prstGeom>
        </p:spPr>
      </p:pic>
      <p:pic>
        <p:nvPicPr>
          <p:cNvPr id="9" name="Picture 8">
            <a:extLst>
              <a:ext uri="{FF2B5EF4-FFF2-40B4-BE49-F238E27FC236}">
                <a16:creationId xmlns:a16="http://schemas.microsoft.com/office/drawing/2014/main" id="{40D81F57-3D79-0F0C-867F-CF66B564CDE2}"/>
              </a:ext>
            </a:extLst>
          </p:cNvPr>
          <p:cNvPicPr>
            <a:picLocks noChangeAspect="1"/>
          </p:cNvPicPr>
          <p:nvPr/>
        </p:nvPicPr>
        <p:blipFill rotWithShape="1">
          <a:blip r:embed="rId10"/>
          <a:srcRect l="37081" t="15244" r="36588" b="2666"/>
          <a:stretch/>
        </p:blipFill>
        <p:spPr>
          <a:xfrm>
            <a:off x="9082452" y="3517662"/>
            <a:ext cx="2297062" cy="3200400"/>
          </a:xfrm>
          <a:prstGeom prst="rect">
            <a:avLst/>
          </a:prstGeom>
        </p:spPr>
      </p:pic>
      <p:sp>
        <p:nvSpPr>
          <p:cNvPr id="10" name="Rectangle 9">
            <a:extLst>
              <a:ext uri="{FF2B5EF4-FFF2-40B4-BE49-F238E27FC236}">
                <a16:creationId xmlns:a16="http://schemas.microsoft.com/office/drawing/2014/main" id="{335AF7B1-DEE0-9AFD-2FB6-5D5C7638A243}"/>
              </a:ext>
            </a:extLst>
          </p:cNvPr>
          <p:cNvSpPr/>
          <p:nvPr/>
        </p:nvSpPr>
        <p:spPr>
          <a:xfrm>
            <a:off x="6400800" y="3072384"/>
            <a:ext cx="900428" cy="30534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180C1F-A9EE-3202-04C7-AA1E2280E25C}"/>
              </a:ext>
            </a:extLst>
          </p:cNvPr>
          <p:cNvSpPr/>
          <p:nvPr/>
        </p:nvSpPr>
        <p:spPr>
          <a:xfrm>
            <a:off x="11352082" y="2962656"/>
            <a:ext cx="389716" cy="20405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4ECD43-2FCF-8017-208E-CFD97BC1769F}"/>
              </a:ext>
            </a:extLst>
          </p:cNvPr>
          <p:cNvSpPr/>
          <p:nvPr/>
        </p:nvSpPr>
        <p:spPr>
          <a:xfrm>
            <a:off x="4352544" y="6469660"/>
            <a:ext cx="564861" cy="24840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C6EBAAA-E87D-2F7C-5238-7ECBBD4F6513}"/>
              </a:ext>
            </a:extLst>
          </p:cNvPr>
          <p:cNvSpPr/>
          <p:nvPr/>
        </p:nvSpPr>
        <p:spPr>
          <a:xfrm>
            <a:off x="10854813" y="6469660"/>
            <a:ext cx="497269" cy="24840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140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arn(inVertical)">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nderwater view">
            <a:extLst>
              <a:ext uri="{FF2B5EF4-FFF2-40B4-BE49-F238E27FC236}">
                <a16:creationId xmlns:a16="http://schemas.microsoft.com/office/drawing/2014/main" id="{98C4D6AB-682C-B84B-E395-160C03B2AA73}"/>
              </a:ext>
            </a:extLst>
          </p:cNvPr>
          <p:cNvPicPr>
            <a:picLocks noChangeAspect="1"/>
          </p:cNvPicPr>
          <p:nvPr/>
        </p:nvPicPr>
        <p:blipFill>
          <a:blip r:embed="rId2">
            <a:alphaModFix amt="70000"/>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A blue square with white gears and text&#10;&#10;Description automatically generated">
            <a:extLst>
              <a:ext uri="{FF2B5EF4-FFF2-40B4-BE49-F238E27FC236}">
                <a16:creationId xmlns:a16="http://schemas.microsoft.com/office/drawing/2014/main" id="{F653B689-02DD-7A9A-9B37-D09626F6C2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094" y="112734"/>
            <a:ext cx="1375319" cy="1664791"/>
          </a:xfrm>
          <a:prstGeom prst="rect">
            <a:avLst/>
          </a:prstGeom>
        </p:spPr>
      </p:pic>
      <p:pic>
        <p:nvPicPr>
          <p:cNvPr id="6" name="Picture 5">
            <a:extLst>
              <a:ext uri="{FF2B5EF4-FFF2-40B4-BE49-F238E27FC236}">
                <a16:creationId xmlns:a16="http://schemas.microsoft.com/office/drawing/2014/main" id="{593C1619-4E9B-47BE-60DA-F4586FE118F7}"/>
              </a:ext>
            </a:extLst>
          </p:cNvPr>
          <p:cNvPicPr>
            <a:picLocks noChangeAspect="1"/>
          </p:cNvPicPr>
          <p:nvPr/>
        </p:nvPicPr>
        <p:blipFill>
          <a:blip r:embed="rId5"/>
          <a:stretch>
            <a:fillRect/>
          </a:stretch>
        </p:blipFill>
        <p:spPr>
          <a:xfrm>
            <a:off x="1818420" y="206082"/>
            <a:ext cx="6400800" cy="3801833"/>
          </a:xfrm>
          <a:prstGeom prst="rect">
            <a:avLst/>
          </a:prstGeom>
        </p:spPr>
      </p:pic>
      <p:pic>
        <p:nvPicPr>
          <p:cNvPr id="7" name="Picture 6">
            <a:extLst>
              <a:ext uri="{FF2B5EF4-FFF2-40B4-BE49-F238E27FC236}">
                <a16:creationId xmlns:a16="http://schemas.microsoft.com/office/drawing/2014/main" id="{0396CAD0-1FDC-6EE7-E845-3727E28F3E17}"/>
              </a:ext>
            </a:extLst>
          </p:cNvPr>
          <p:cNvPicPr>
            <a:picLocks noChangeAspect="1"/>
          </p:cNvPicPr>
          <p:nvPr/>
        </p:nvPicPr>
        <p:blipFill>
          <a:blip r:embed="rId6"/>
          <a:stretch>
            <a:fillRect/>
          </a:stretch>
        </p:blipFill>
        <p:spPr>
          <a:xfrm>
            <a:off x="5294831" y="2769573"/>
            <a:ext cx="6400800" cy="3813126"/>
          </a:xfrm>
          <a:prstGeom prst="rect">
            <a:avLst/>
          </a:prstGeom>
        </p:spPr>
      </p:pic>
    </p:spTree>
    <p:extLst>
      <p:ext uri="{BB962C8B-B14F-4D97-AF65-F5344CB8AC3E}">
        <p14:creationId xmlns:p14="http://schemas.microsoft.com/office/powerpoint/2010/main" val="10772536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bbles at seashore">
            <a:extLst>
              <a:ext uri="{FF2B5EF4-FFF2-40B4-BE49-F238E27FC236}">
                <a16:creationId xmlns:a16="http://schemas.microsoft.com/office/drawing/2014/main" id="{039B592B-4C09-B93E-CE32-A60A57CCDC4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4162"/>
                    </a14:imgEffect>
                    <a14:imgEffect>
                      <a14:saturation sat="71000"/>
                    </a14:imgEffect>
                  </a14:imgLayer>
                </a14:imgProps>
              </a:ext>
              <a:ext uri="{28A0092B-C50C-407E-A947-70E740481C1C}">
                <a14:useLocalDpi xmlns:a14="http://schemas.microsoft.com/office/drawing/2010/main" val="0"/>
              </a:ext>
            </a:extLst>
          </a:blip>
          <a:stretch>
            <a:fillRect/>
          </a:stretch>
        </p:blipFill>
        <p:spPr>
          <a:xfrm>
            <a:off x="-4619" y="0"/>
            <a:ext cx="12192000" cy="6858000"/>
          </a:xfrm>
          <a:prstGeom prst="rect">
            <a:avLst/>
          </a:prstGeom>
        </p:spPr>
      </p:pic>
      <p:grpSp>
        <p:nvGrpSpPr>
          <p:cNvPr id="2" name="Group 1">
            <a:extLst>
              <a:ext uri="{FF2B5EF4-FFF2-40B4-BE49-F238E27FC236}">
                <a16:creationId xmlns:a16="http://schemas.microsoft.com/office/drawing/2014/main" id="{BD102782-ABC0-E620-831D-7A26302D1CC8}"/>
              </a:ext>
            </a:extLst>
          </p:cNvPr>
          <p:cNvGrpSpPr/>
          <p:nvPr/>
        </p:nvGrpSpPr>
        <p:grpSpPr>
          <a:xfrm>
            <a:off x="341745" y="341745"/>
            <a:ext cx="11499273" cy="942110"/>
            <a:chOff x="341745" y="341745"/>
            <a:chExt cx="11499273" cy="942110"/>
          </a:xfrm>
        </p:grpSpPr>
        <p:sp>
          <p:nvSpPr>
            <p:cNvPr id="8" name="Rectangle 7">
              <a:extLst>
                <a:ext uri="{FF2B5EF4-FFF2-40B4-BE49-F238E27FC236}">
                  <a16:creationId xmlns:a16="http://schemas.microsoft.com/office/drawing/2014/main" id="{40EDED3C-8B9C-A867-BB86-88D23E6D4910}"/>
                </a:ext>
              </a:extLst>
            </p:cNvPr>
            <p:cNvSpPr/>
            <p:nvPr/>
          </p:nvSpPr>
          <p:spPr>
            <a:xfrm>
              <a:off x="341745" y="341745"/>
              <a:ext cx="11499273" cy="942110"/>
            </a:xfrm>
            <a:prstGeom prst="rect">
              <a:avLst/>
            </a:prstGeom>
            <a:solidFill>
              <a:schemeClr val="accent5">
                <a:lumMod val="40000"/>
                <a:lumOff val="6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614D79C-8213-7D8E-4E46-BBB5C1A40EAD}"/>
                </a:ext>
              </a:extLst>
            </p:cNvPr>
            <p:cNvSpPr txBox="1"/>
            <p:nvPr/>
          </p:nvSpPr>
          <p:spPr>
            <a:xfrm>
              <a:off x="590654" y="495110"/>
              <a:ext cx="11147816" cy="707886"/>
            </a:xfrm>
            <a:prstGeom prst="rect">
              <a:avLst/>
            </a:prstGeom>
            <a:noFill/>
          </p:spPr>
          <p:txBody>
            <a:bodyPr wrap="square" rtlCol="0">
              <a:spAutoFit/>
            </a:bodyPr>
            <a:lstStyle/>
            <a:p>
              <a:pPr algn="ctr"/>
              <a:r>
                <a:rPr lang="en-US" sz="4000" b="1">
                  <a:solidFill>
                    <a:schemeClr val="bg1"/>
                  </a:solidFill>
                  <a:latin typeface="Montserrat" panose="00000500000000000000" pitchFamily="50" charset="0"/>
                </a:rPr>
                <a:t>S</a:t>
              </a:r>
              <a:r>
                <a:rPr lang="en-US" sz="4000" b="1" i="0">
                  <a:solidFill>
                    <a:schemeClr val="bg1"/>
                  </a:solidFill>
                  <a:effectLst/>
                  <a:latin typeface="Montserrat" panose="00000500000000000000" pitchFamily="50" charset="0"/>
                </a:rPr>
                <a:t>IGN DOCUMENTS USING ELECTRONICID</a:t>
              </a:r>
              <a:endParaRPr lang="en-US" sz="4000" b="1">
                <a:solidFill>
                  <a:schemeClr val="bg1"/>
                </a:solidFill>
                <a:latin typeface="Montserrat" panose="00000500000000000000" pitchFamily="50" charset="0"/>
              </a:endParaRPr>
            </a:p>
          </p:txBody>
        </p:sp>
      </p:grpSp>
      <p:grpSp>
        <p:nvGrpSpPr>
          <p:cNvPr id="20" name="Group 19">
            <a:extLst>
              <a:ext uri="{FF2B5EF4-FFF2-40B4-BE49-F238E27FC236}">
                <a16:creationId xmlns:a16="http://schemas.microsoft.com/office/drawing/2014/main" id="{11D6DEB7-C192-F69B-523F-50C573E05995}"/>
              </a:ext>
            </a:extLst>
          </p:cNvPr>
          <p:cNvGrpSpPr/>
          <p:nvPr/>
        </p:nvGrpSpPr>
        <p:grpSpPr>
          <a:xfrm>
            <a:off x="2252996" y="2135867"/>
            <a:ext cx="2881746" cy="3491346"/>
            <a:chOff x="1052946" y="2172813"/>
            <a:chExt cx="2881746" cy="3491346"/>
          </a:xfrm>
        </p:grpSpPr>
        <p:grpSp>
          <p:nvGrpSpPr>
            <p:cNvPr id="15" name="Group 14">
              <a:extLst>
                <a:ext uri="{FF2B5EF4-FFF2-40B4-BE49-F238E27FC236}">
                  <a16:creationId xmlns:a16="http://schemas.microsoft.com/office/drawing/2014/main" id="{7297E4A9-2037-ECBB-9E7F-9AE82AAF9E8A}"/>
                </a:ext>
              </a:extLst>
            </p:cNvPr>
            <p:cNvGrpSpPr/>
            <p:nvPr/>
          </p:nvGrpSpPr>
          <p:grpSpPr>
            <a:xfrm>
              <a:off x="1052946" y="2172813"/>
              <a:ext cx="2881746" cy="3491346"/>
              <a:chOff x="1052946" y="2172813"/>
              <a:chExt cx="2881746" cy="3491346"/>
            </a:xfrm>
          </p:grpSpPr>
          <p:sp>
            <p:nvSpPr>
              <p:cNvPr id="10" name="Rectangle: Rounded Corners 9">
                <a:extLst>
                  <a:ext uri="{FF2B5EF4-FFF2-40B4-BE49-F238E27FC236}">
                    <a16:creationId xmlns:a16="http://schemas.microsoft.com/office/drawing/2014/main" id="{A2D30380-A733-0207-520D-D8E7BAD29F91}"/>
                  </a:ext>
                </a:extLst>
              </p:cNvPr>
              <p:cNvSpPr/>
              <p:nvPr/>
            </p:nvSpPr>
            <p:spPr>
              <a:xfrm>
                <a:off x="1052946" y="2893250"/>
                <a:ext cx="2410691" cy="2770909"/>
              </a:xfrm>
              <a:prstGeom prst="roundRect">
                <a:avLst/>
              </a:prstGeom>
              <a:solidFill>
                <a:schemeClr val="accent5">
                  <a:lumMod val="60000"/>
                  <a:lumOff val="40000"/>
                  <a:alpha val="40000"/>
                </a:schemeClr>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56BB201-65DD-B889-77D2-E391A39D84DD}"/>
                  </a:ext>
                </a:extLst>
              </p:cNvPr>
              <p:cNvSpPr/>
              <p:nvPr/>
            </p:nvSpPr>
            <p:spPr>
              <a:xfrm>
                <a:off x="2896734" y="2172813"/>
                <a:ext cx="1037958" cy="103795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accent5">
                        <a:lumMod val="75000"/>
                      </a:schemeClr>
                    </a:solidFill>
                    <a:latin typeface="Montserrat" panose="00000500000000000000" pitchFamily="50" charset="0"/>
                  </a:rPr>
                  <a:t>01</a:t>
                </a:r>
              </a:p>
            </p:txBody>
          </p:sp>
          <p:pic>
            <p:nvPicPr>
              <p:cNvPr id="13" name="Graphic 12" descr="Gears with solid fill">
                <a:extLst>
                  <a:ext uri="{FF2B5EF4-FFF2-40B4-BE49-F238E27FC236}">
                    <a16:creationId xmlns:a16="http://schemas.microsoft.com/office/drawing/2014/main" id="{A73DD304-FD06-DC7D-F008-C453E704EEA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27995">
                <a:off x="1817849" y="3021518"/>
                <a:ext cx="1025266" cy="1025266"/>
              </a:xfrm>
              <a:prstGeom prst="rect">
                <a:avLst/>
              </a:prstGeom>
            </p:spPr>
          </p:pic>
        </p:grpSp>
        <p:sp>
          <p:nvSpPr>
            <p:cNvPr id="14" name="TextBox 13">
              <a:extLst>
                <a:ext uri="{FF2B5EF4-FFF2-40B4-BE49-F238E27FC236}">
                  <a16:creationId xmlns:a16="http://schemas.microsoft.com/office/drawing/2014/main" id="{CA9CC0C6-81E1-DD75-240B-DE9A8A49542B}"/>
                </a:ext>
              </a:extLst>
            </p:cNvPr>
            <p:cNvSpPr txBox="1"/>
            <p:nvPr/>
          </p:nvSpPr>
          <p:spPr>
            <a:xfrm>
              <a:off x="1052946" y="4175054"/>
              <a:ext cx="2410691" cy="707886"/>
            </a:xfrm>
            <a:prstGeom prst="rect">
              <a:avLst/>
            </a:prstGeom>
            <a:noFill/>
          </p:spPr>
          <p:txBody>
            <a:bodyPr wrap="square" rtlCol="0">
              <a:spAutoFit/>
            </a:bodyPr>
            <a:lstStyle/>
            <a:p>
              <a:pPr algn="ctr"/>
              <a:r>
                <a:rPr lang="en-US" sz="2000" b="1">
                  <a:solidFill>
                    <a:schemeClr val="accent5">
                      <a:lumMod val="75000"/>
                    </a:schemeClr>
                  </a:solidFill>
                  <a:latin typeface="Montserrat" panose="00000500000000000000" pitchFamily="50" charset="0"/>
                </a:rPr>
                <a:t>TÀI KHOẢN CHƯA ĐĂNG KÝ</a:t>
              </a:r>
            </a:p>
          </p:txBody>
        </p:sp>
      </p:grpSp>
      <p:grpSp>
        <p:nvGrpSpPr>
          <p:cNvPr id="31" name="Group 30">
            <a:extLst>
              <a:ext uri="{FF2B5EF4-FFF2-40B4-BE49-F238E27FC236}">
                <a16:creationId xmlns:a16="http://schemas.microsoft.com/office/drawing/2014/main" id="{6629C3F9-40F5-B106-036D-9603C4794668}"/>
              </a:ext>
            </a:extLst>
          </p:cNvPr>
          <p:cNvGrpSpPr/>
          <p:nvPr/>
        </p:nvGrpSpPr>
        <p:grpSpPr>
          <a:xfrm>
            <a:off x="6984661" y="2068945"/>
            <a:ext cx="2881746" cy="3491346"/>
            <a:chOff x="6984661" y="2068945"/>
            <a:chExt cx="2881746" cy="3491346"/>
          </a:xfrm>
        </p:grpSpPr>
        <p:grpSp>
          <p:nvGrpSpPr>
            <p:cNvPr id="21" name="Group 20">
              <a:extLst>
                <a:ext uri="{FF2B5EF4-FFF2-40B4-BE49-F238E27FC236}">
                  <a16:creationId xmlns:a16="http://schemas.microsoft.com/office/drawing/2014/main" id="{74D8B735-9461-327C-299F-70F6744B8241}"/>
                </a:ext>
              </a:extLst>
            </p:cNvPr>
            <p:cNvGrpSpPr/>
            <p:nvPr/>
          </p:nvGrpSpPr>
          <p:grpSpPr>
            <a:xfrm>
              <a:off x="6984661" y="2068945"/>
              <a:ext cx="2881746" cy="3491346"/>
              <a:chOff x="1052946" y="2172813"/>
              <a:chExt cx="2881746" cy="3491346"/>
            </a:xfrm>
          </p:grpSpPr>
          <p:grpSp>
            <p:nvGrpSpPr>
              <p:cNvPr id="22" name="Group 21">
                <a:extLst>
                  <a:ext uri="{FF2B5EF4-FFF2-40B4-BE49-F238E27FC236}">
                    <a16:creationId xmlns:a16="http://schemas.microsoft.com/office/drawing/2014/main" id="{5656C7E3-7733-61D5-D3FC-52B0FEFB578D}"/>
                  </a:ext>
                </a:extLst>
              </p:cNvPr>
              <p:cNvGrpSpPr/>
              <p:nvPr/>
            </p:nvGrpSpPr>
            <p:grpSpPr>
              <a:xfrm>
                <a:off x="1052946" y="2172813"/>
                <a:ext cx="2881746" cy="3491346"/>
                <a:chOff x="1052946" y="2172813"/>
                <a:chExt cx="2881746" cy="3491346"/>
              </a:xfrm>
            </p:grpSpPr>
            <p:sp>
              <p:nvSpPr>
                <p:cNvPr id="24" name="Rectangle: Rounded Corners 23">
                  <a:extLst>
                    <a:ext uri="{FF2B5EF4-FFF2-40B4-BE49-F238E27FC236}">
                      <a16:creationId xmlns:a16="http://schemas.microsoft.com/office/drawing/2014/main" id="{70541CB7-7A3A-2526-605C-F0ACD16F58E7}"/>
                    </a:ext>
                  </a:extLst>
                </p:cNvPr>
                <p:cNvSpPr/>
                <p:nvPr/>
              </p:nvSpPr>
              <p:spPr>
                <a:xfrm>
                  <a:off x="1052946" y="2893250"/>
                  <a:ext cx="2410691" cy="2770909"/>
                </a:xfrm>
                <a:prstGeom prst="roundRect">
                  <a:avLst/>
                </a:prstGeom>
                <a:solidFill>
                  <a:schemeClr val="accent5">
                    <a:lumMod val="60000"/>
                    <a:lumOff val="40000"/>
                    <a:alpha val="40000"/>
                  </a:schemeClr>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667F3299-DA79-9E3C-5F3E-030BA6E01DA7}"/>
                    </a:ext>
                  </a:extLst>
                </p:cNvPr>
                <p:cNvSpPr/>
                <p:nvPr/>
              </p:nvSpPr>
              <p:spPr>
                <a:xfrm>
                  <a:off x="2896734" y="2172813"/>
                  <a:ext cx="1037958" cy="103795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a:solidFill>
                        <a:schemeClr val="accent5">
                          <a:lumMod val="75000"/>
                        </a:schemeClr>
                      </a:solidFill>
                      <a:latin typeface="Montserrat" panose="00000500000000000000" pitchFamily="50" charset="0"/>
                    </a:rPr>
                    <a:t>02</a:t>
                  </a:r>
                </a:p>
              </p:txBody>
            </p:sp>
          </p:grpSp>
          <p:sp>
            <p:nvSpPr>
              <p:cNvPr id="23" name="TextBox 22">
                <a:extLst>
                  <a:ext uri="{FF2B5EF4-FFF2-40B4-BE49-F238E27FC236}">
                    <a16:creationId xmlns:a16="http://schemas.microsoft.com/office/drawing/2014/main" id="{63BFD65D-2648-50B4-288E-B74B33C8A352}"/>
                  </a:ext>
                </a:extLst>
              </p:cNvPr>
              <p:cNvSpPr txBox="1"/>
              <p:nvPr/>
            </p:nvSpPr>
            <p:spPr>
              <a:xfrm>
                <a:off x="1052946" y="4172485"/>
                <a:ext cx="2410691" cy="1015663"/>
              </a:xfrm>
              <a:prstGeom prst="rect">
                <a:avLst/>
              </a:prstGeom>
              <a:noFill/>
            </p:spPr>
            <p:txBody>
              <a:bodyPr wrap="square" rtlCol="0">
                <a:spAutoFit/>
              </a:bodyPr>
              <a:lstStyle/>
              <a:p>
                <a:pPr algn="ctr"/>
                <a:r>
                  <a:rPr lang="en-US" sz="2000" b="1">
                    <a:solidFill>
                      <a:schemeClr val="accent5">
                        <a:lumMod val="75000"/>
                      </a:schemeClr>
                    </a:solidFill>
                    <a:latin typeface="Montserrat" panose="00000500000000000000" pitchFamily="50" charset="0"/>
                  </a:rPr>
                  <a:t>SỬ DỤNG TÀI KHOẢN ĐÃ ĐĂNG KÝ</a:t>
                </a:r>
              </a:p>
            </p:txBody>
          </p:sp>
        </p:grpSp>
        <p:pic>
          <p:nvPicPr>
            <p:cNvPr id="30" name="Graphic 29" descr="Address Book with solid fill">
              <a:extLst>
                <a:ext uri="{FF2B5EF4-FFF2-40B4-BE49-F238E27FC236}">
                  <a16:creationId xmlns:a16="http://schemas.microsoft.com/office/drawing/2014/main" id="{D12D23AE-CB50-607E-1B3B-E55D3B8FB0F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78987" y="3013501"/>
              <a:ext cx="830997" cy="830997"/>
            </a:xfrm>
            <a:prstGeom prst="rect">
              <a:avLst/>
            </a:prstGeom>
          </p:spPr>
        </p:pic>
      </p:grpSp>
    </p:spTree>
    <p:extLst>
      <p:ext uri="{BB962C8B-B14F-4D97-AF65-F5344CB8AC3E}">
        <p14:creationId xmlns:p14="http://schemas.microsoft.com/office/powerpoint/2010/main" val="2827042104"/>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1000" fill="hold"/>
                                        <p:tgtEl>
                                          <p:spTgt spid="3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ree birds flying over the ocean">
            <a:extLst>
              <a:ext uri="{FF2B5EF4-FFF2-40B4-BE49-F238E27FC236}">
                <a16:creationId xmlns:a16="http://schemas.microsoft.com/office/drawing/2014/main" id="{1B6EAF61-F400-C646-5DEE-D6BB2CA71D77}"/>
              </a:ext>
            </a:extLst>
          </p:cNvPr>
          <p:cNvPicPr>
            <a:picLocks noChangeAspect="1"/>
          </p:cNvPicPr>
          <p:nvPr/>
        </p:nvPicPr>
        <p:blipFill>
          <a:blip r:embed="rId2">
            <a:alphaModFix amt="70000"/>
            <a:extLst>
              <a:ext uri="{BEBA8EAE-BF5A-486C-A8C5-ECC9F3942E4B}">
                <a14:imgProps xmlns:a14="http://schemas.microsoft.com/office/drawing/2010/main">
                  <a14:imgLayer r:embed="rId3">
                    <a14:imgEffect>
                      <a14:sharpenSoften amount="-15000"/>
                    </a14:imgEffect>
                    <a14:imgEffect>
                      <a14:colorTemperature colorTemp="3994"/>
                    </a14:imgEffect>
                    <a14:imgEffect>
                      <a14:saturation sat="90000"/>
                    </a14:imgEffect>
                    <a14:imgEffect>
                      <a14:brightnessContrast bright="-35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descr="A blue square with white text&#10;&#10;Description automatically generated">
            <a:extLst>
              <a:ext uri="{FF2B5EF4-FFF2-40B4-BE49-F238E27FC236}">
                <a16:creationId xmlns:a16="http://schemas.microsoft.com/office/drawing/2014/main" id="{FE9C904A-A85B-3CBC-52DE-A5B339AA4B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540" y="104191"/>
            <a:ext cx="1371600" cy="1660289"/>
          </a:xfrm>
          <a:prstGeom prst="rect">
            <a:avLst/>
          </a:prstGeom>
        </p:spPr>
      </p:pic>
      <p:pic>
        <p:nvPicPr>
          <p:cNvPr id="9" name="Picture 8">
            <a:extLst>
              <a:ext uri="{FF2B5EF4-FFF2-40B4-BE49-F238E27FC236}">
                <a16:creationId xmlns:a16="http://schemas.microsoft.com/office/drawing/2014/main" id="{AAE3288E-0A36-FC89-858C-85FBC4E5E6A2}"/>
              </a:ext>
            </a:extLst>
          </p:cNvPr>
          <p:cNvPicPr>
            <a:picLocks noChangeAspect="1"/>
          </p:cNvPicPr>
          <p:nvPr/>
        </p:nvPicPr>
        <p:blipFill rotWithShape="1">
          <a:blip r:embed="rId5"/>
          <a:srcRect r="1033"/>
          <a:stretch/>
        </p:blipFill>
        <p:spPr>
          <a:xfrm>
            <a:off x="2111500" y="228600"/>
            <a:ext cx="2282544" cy="3200400"/>
          </a:xfrm>
          <a:prstGeom prst="rect">
            <a:avLst/>
          </a:prstGeom>
        </p:spPr>
      </p:pic>
      <p:sp>
        <p:nvSpPr>
          <p:cNvPr id="10" name="Rectangle 9">
            <a:extLst>
              <a:ext uri="{FF2B5EF4-FFF2-40B4-BE49-F238E27FC236}">
                <a16:creationId xmlns:a16="http://schemas.microsoft.com/office/drawing/2014/main" id="{8F3E1F0A-2028-47BD-07CC-86E4266E9704}"/>
              </a:ext>
            </a:extLst>
          </p:cNvPr>
          <p:cNvSpPr/>
          <p:nvPr/>
        </p:nvSpPr>
        <p:spPr>
          <a:xfrm>
            <a:off x="3802879" y="3127761"/>
            <a:ext cx="589659" cy="2926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FF0195-9EFF-EC9B-81BB-E3946E0F8483}"/>
              </a:ext>
            </a:extLst>
          </p:cNvPr>
          <p:cNvPicPr>
            <a:picLocks noChangeAspect="1"/>
          </p:cNvPicPr>
          <p:nvPr/>
        </p:nvPicPr>
        <p:blipFill rotWithShape="1">
          <a:blip r:embed="rId6"/>
          <a:srcRect l="36724" t="14843" r="36964" b="2032"/>
          <a:stretch/>
        </p:blipFill>
        <p:spPr>
          <a:xfrm>
            <a:off x="4526170" y="228600"/>
            <a:ext cx="2267340" cy="3200400"/>
          </a:xfrm>
          <a:prstGeom prst="rect">
            <a:avLst/>
          </a:prstGeom>
        </p:spPr>
      </p:pic>
      <p:pic>
        <p:nvPicPr>
          <p:cNvPr id="12" name="Picture 11">
            <a:extLst>
              <a:ext uri="{FF2B5EF4-FFF2-40B4-BE49-F238E27FC236}">
                <a16:creationId xmlns:a16="http://schemas.microsoft.com/office/drawing/2014/main" id="{089CB545-6894-C677-8043-E63B77C82500}"/>
              </a:ext>
            </a:extLst>
          </p:cNvPr>
          <p:cNvPicPr>
            <a:picLocks noChangeAspect="1"/>
          </p:cNvPicPr>
          <p:nvPr/>
        </p:nvPicPr>
        <p:blipFill rotWithShape="1">
          <a:blip r:embed="rId7"/>
          <a:srcRect l="36724" t="15097" r="36820" b="2039"/>
          <a:stretch/>
        </p:blipFill>
        <p:spPr>
          <a:xfrm>
            <a:off x="6925636" y="228600"/>
            <a:ext cx="2291336" cy="3200400"/>
          </a:xfrm>
          <a:prstGeom prst="rect">
            <a:avLst/>
          </a:prstGeom>
        </p:spPr>
      </p:pic>
      <p:pic>
        <p:nvPicPr>
          <p:cNvPr id="19" name="Picture 18">
            <a:extLst>
              <a:ext uri="{FF2B5EF4-FFF2-40B4-BE49-F238E27FC236}">
                <a16:creationId xmlns:a16="http://schemas.microsoft.com/office/drawing/2014/main" id="{EA5C9506-B33F-DCD1-3D92-A289C5701686}"/>
              </a:ext>
            </a:extLst>
          </p:cNvPr>
          <p:cNvPicPr>
            <a:picLocks noChangeAspect="1"/>
          </p:cNvPicPr>
          <p:nvPr/>
        </p:nvPicPr>
        <p:blipFill rotWithShape="1">
          <a:blip r:embed="rId8"/>
          <a:srcRect l="36868" t="14842" r="37055" b="2775"/>
          <a:stretch/>
        </p:blipFill>
        <p:spPr>
          <a:xfrm>
            <a:off x="9349099" y="220054"/>
            <a:ext cx="2267341" cy="3200400"/>
          </a:xfrm>
          <a:prstGeom prst="rect">
            <a:avLst/>
          </a:prstGeom>
        </p:spPr>
      </p:pic>
      <p:pic>
        <p:nvPicPr>
          <p:cNvPr id="20" name="Picture 19">
            <a:extLst>
              <a:ext uri="{FF2B5EF4-FFF2-40B4-BE49-F238E27FC236}">
                <a16:creationId xmlns:a16="http://schemas.microsoft.com/office/drawing/2014/main" id="{EC6EAACE-6369-73A9-6070-226F0F953E69}"/>
              </a:ext>
            </a:extLst>
          </p:cNvPr>
          <p:cNvPicPr>
            <a:picLocks noChangeAspect="1"/>
          </p:cNvPicPr>
          <p:nvPr/>
        </p:nvPicPr>
        <p:blipFill rotWithShape="1">
          <a:blip r:embed="rId9"/>
          <a:srcRect l="37156" t="14495" r="37251" b="2097"/>
          <a:stretch/>
        </p:blipFill>
        <p:spPr>
          <a:xfrm>
            <a:off x="2111500" y="3543300"/>
            <a:ext cx="2199502" cy="3200400"/>
          </a:xfrm>
          <a:prstGeom prst="rect">
            <a:avLst/>
          </a:prstGeom>
        </p:spPr>
      </p:pic>
      <p:pic>
        <p:nvPicPr>
          <p:cNvPr id="22" name="Picture 21">
            <a:extLst>
              <a:ext uri="{FF2B5EF4-FFF2-40B4-BE49-F238E27FC236}">
                <a16:creationId xmlns:a16="http://schemas.microsoft.com/office/drawing/2014/main" id="{B56CF2C0-5A99-FC36-0829-02CAE9D7CCD4}"/>
              </a:ext>
            </a:extLst>
          </p:cNvPr>
          <p:cNvPicPr>
            <a:picLocks noChangeAspect="1"/>
          </p:cNvPicPr>
          <p:nvPr/>
        </p:nvPicPr>
        <p:blipFill>
          <a:blip r:embed="rId10"/>
          <a:stretch>
            <a:fillRect/>
          </a:stretch>
        </p:blipFill>
        <p:spPr>
          <a:xfrm>
            <a:off x="4477051" y="3543300"/>
            <a:ext cx="2288713" cy="3200400"/>
          </a:xfrm>
          <a:prstGeom prst="rect">
            <a:avLst/>
          </a:prstGeom>
        </p:spPr>
      </p:pic>
      <p:pic>
        <p:nvPicPr>
          <p:cNvPr id="24" name="Picture 23">
            <a:extLst>
              <a:ext uri="{FF2B5EF4-FFF2-40B4-BE49-F238E27FC236}">
                <a16:creationId xmlns:a16="http://schemas.microsoft.com/office/drawing/2014/main" id="{BD99784C-B0A4-B38D-8D6C-6D8CDA34BB8E}"/>
              </a:ext>
            </a:extLst>
          </p:cNvPr>
          <p:cNvPicPr>
            <a:picLocks noChangeAspect="1"/>
          </p:cNvPicPr>
          <p:nvPr/>
        </p:nvPicPr>
        <p:blipFill>
          <a:blip r:embed="rId11"/>
          <a:stretch>
            <a:fillRect/>
          </a:stretch>
        </p:blipFill>
        <p:spPr>
          <a:xfrm>
            <a:off x="6926210" y="3543300"/>
            <a:ext cx="2290762" cy="3200400"/>
          </a:xfrm>
          <a:prstGeom prst="rect">
            <a:avLst/>
          </a:prstGeom>
        </p:spPr>
      </p:pic>
      <p:pic>
        <p:nvPicPr>
          <p:cNvPr id="28" name="Picture 27">
            <a:extLst>
              <a:ext uri="{FF2B5EF4-FFF2-40B4-BE49-F238E27FC236}">
                <a16:creationId xmlns:a16="http://schemas.microsoft.com/office/drawing/2014/main" id="{F18934E6-349E-8240-B641-C37C4E4A9F8B}"/>
              </a:ext>
            </a:extLst>
          </p:cNvPr>
          <p:cNvPicPr>
            <a:picLocks noChangeAspect="1"/>
          </p:cNvPicPr>
          <p:nvPr/>
        </p:nvPicPr>
        <p:blipFill>
          <a:blip r:embed="rId12"/>
          <a:stretch>
            <a:fillRect/>
          </a:stretch>
        </p:blipFill>
        <p:spPr>
          <a:xfrm>
            <a:off x="9377418" y="3543300"/>
            <a:ext cx="2295525" cy="3200400"/>
          </a:xfrm>
          <a:prstGeom prst="rect">
            <a:avLst/>
          </a:prstGeom>
        </p:spPr>
      </p:pic>
      <p:sp>
        <p:nvSpPr>
          <p:cNvPr id="29" name="Rectangle 28">
            <a:extLst>
              <a:ext uri="{FF2B5EF4-FFF2-40B4-BE49-F238E27FC236}">
                <a16:creationId xmlns:a16="http://schemas.microsoft.com/office/drawing/2014/main" id="{ECEF8AC6-43C8-6593-C648-345FF7B0CC8B}"/>
              </a:ext>
            </a:extLst>
          </p:cNvPr>
          <p:cNvSpPr/>
          <p:nvPr/>
        </p:nvSpPr>
        <p:spPr>
          <a:xfrm>
            <a:off x="6176105" y="3127760"/>
            <a:ext cx="589659" cy="2926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41EA69B-B1EA-7F47-8AE9-EB5F5BC1A56F}"/>
              </a:ext>
            </a:extLst>
          </p:cNvPr>
          <p:cNvSpPr/>
          <p:nvPr/>
        </p:nvSpPr>
        <p:spPr>
          <a:xfrm>
            <a:off x="8626245" y="3127759"/>
            <a:ext cx="589659" cy="2926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D8C01A6-EBED-8C10-C61A-19D60ABD3E4A}"/>
              </a:ext>
            </a:extLst>
          </p:cNvPr>
          <p:cNvSpPr/>
          <p:nvPr/>
        </p:nvSpPr>
        <p:spPr>
          <a:xfrm>
            <a:off x="11042201" y="3127758"/>
            <a:ext cx="589659" cy="2926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6446737-5656-C9F7-4B03-54F11F64C3A7}"/>
              </a:ext>
            </a:extLst>
          </p:cNvPr>
          <p:cNvSpPr/>
          <p:nvPr/>
        </p:nvSpPr>
        <p:spPr>
          <a:xfrm>
            <a:off x="3663164" y="6423234"/>
            <a:ext cx="589659" cy="2926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FF21590-81F3-D7DE-8C09-03E3880C806E}"/>
              </a:ext>
            </a:extLst>
          </p:cNvPr>
          <p:cNvSpPr/>
          <p:nvPr/>
        </p:nvSpPr>
        <p:spPr>
          <a:xfrm>
            <a:off x="6140804" y="6423234"/>
            <a:ext cx="589659" cy="2926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E3E098A-11D6-A256-1179-0FA5DF7BAF79}"/>
              </a:ext>
            </a:extLst>
          </p:cNvPr>
          <p:cNvSpPr/>
          <p:nvPr/>
        </p:nvSpPr>
        <p:spPr>
          <a:xfrm>
            <a:off x="8595025" y="6449611"/>
            <a:ext cx="589659" cy="2926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7DBBA6D-EADE-87CF-A9B1-D08001FC4CEC}"/>
              </a:ext>
            </a:extLst>
          </p:cNvPr>
          <p:cNvSpPr/>
          <p:nvPr/>
        </p:nvSpPr>
        <p:spPr>
          <a:xfrm>
            <a:off x="11054006" y="6423234"/>
            <a:ext cx="589659" cy="2926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060818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barn(inVertical)">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arn(inVertic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wipe(down)">
                                      <p:cBhvr>
                                        <p:cTn id="47" dur="500"/>
                                        <p:tgtEl>
                                          <p:spTgt spid="3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down)">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barn(inVertical)">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down)">
                                      <p:cBhvr>
                                        <p:cTn id="62" dur="500"/>
                                        <p:tgtEl>
                                          <p:spTgt spid="24"/>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barn(inVertical)">
                                      <p:cBhvr>
                                        <p:cTn id="67" dur="500"/>
                                        <p:tgtEl>
                                          <p:spTgt spid="3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down)">
                                      <p:cBhvr>
                                        <p:cTn id="72" dur="500"/>
                                        <p:tgtEl>
                                          <p:spTgt spid="28"/>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barn(inVertical)">
                                      <p:cBhvr>
                                        <p:cTn id="7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9" grpId="0" animBg="1"/>
      <p:bldP spid="30" grpId="0" animBg="1"/>
      <p:bldP spid="31" grpId="0" animBg="1"/>
      <p:bldP spid="32" grpId="0" animBg="1"/>
      <p:bldP spid="33" grpId="0" animBg="1"/>
      <p:bldP spid="34" grpId="0" animBg="1"/>
      <p:bldP spid="3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ree birds flying over the ocean">
            <a:extLst>
              <a:ext uri="{FF2B5EF4-FFF2-40B4-BE49-F238E27FC236}">
                <a16:creationId xmlns:a16="http://schemas.microsoft.com/office/drawing/2014/main" id="{1B6EAF61-F400-C646-5DEE-D6BB2CA71D77}"/>
              </a:ext>
            </a:extLst>
          </p:cNvPr>
          <p:cNvPicPr>
            <a:picLocks noChangeAspect="1"/>
          </p:cNvPicPr>
          <p:nvPr/>
        </p:nvPicPr>
        <p:blipFill>
          <a:blip r:embed="rId2">
            <a:alphaModFix amt="70000"/>
            <a:extLst>
              <a:ext uri="{BEBA8EAE-BF5A-486C-A8C5-ECC9F3942E4B}">
                <a14:imgProps xmlns:a14="http://schemas.microsoft.com/office/drawing/2010/main">
                  <a14:imgLayer r:embed="rId3">
                    <a14:imgEffect>
                      <a14:sharpenSoften amount="-15000"/>
                    </a14:imgEffect>
                    <a14:imgEffect>
                      <a14:colorTemperature colorTemp="3994"/>
                    </a14:imgEffect>
                    <a14:imgEffect>
                      <a14:saturation sat="90000"/>
                    </a14:imgEffect>
                    <a14:imgEffect>
                      <a14:brightnessContrast bright="-35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descr="A blue square with white text&#10;&#10;Description automatically generated">
            <a:extLst>
              <a:ext uri="{FF2B5EF4-FFF2-40B4-BE49-F238E27FC236}">
                <a16:creationId xmlns:a16="http://schemas.microsoft.com/office/drawing/2014/main" id="{68BC7796-5C3D-FF1B-EFD3-DF188DD034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540" y="104191"/>
            <a:ext cx="1371600" cy="1660289"/>
          </a:xfrm>
          <a:prstGeom prst="rect">
            <a:avLst/>
          </a:prstGeom>
        </p:spPr>
      </p:pic>
      <p:pic>
        <p:nvPicPr>
          <p:cNvPr id="10" name="Picture 9">
            <a:extLst>
              <a:ext uri="{FF2B5EF4-FFF2-40B4-BE49-F238E27FC236}">
                <a16:creationId xmlns:a16="http://schemas.microsoft.com/office/drawing/2014/main" id="{79A69357-CABE-DEA1-F265-D289C9531004}"/>
              </a:ext>
            </a:extLst>
          </p:cNvPr>
          <p:cNvPicPr>
            <a:picLocks noChangeAspect="1"/>
          </p:cNvPicPr>
          <p:nvPr/>
        </p:nvPicPr>
        <p:blipFill>
          <a:blip r:embed="rId5"/>
          <a:stretch>
            <a:fillRect/>
          </a:stretch>
        </p:blipFill>
        <p:spPr>
          <a:xfrm>
            <a:off x="1988680" y="228600"/>
            <a:ext cx="2292114" cy="3200400"/>
          </a:xfrm>
          <a:prstGeom prst="rect">
            <a:avLst/>
          </a:prstGeom>
        </p:spPr>
      </p:pic>
      <p:pic>
        <p:nvPicPr>
          <p:cNvPr id="12" name="Picture 11">
            <a:extLst>
              <a:ext uri="{FF2B5EF4-FFF2-40B4-BE49-F238E27FC236}">
                <a16:creationId xmlns:a16="http://schemas.microsoft.com/office/drawing/2014/main" id="{73A46BD8-BB22-78B0-405B-C9535013F84D}"/>
              </a:ext>
            </a:extLst>
          </p:cNvPr>
          <p:cNvPicPr>
            <a:picLocks noChangeAspect="1"/>
          </p:cNvPicPr>
          <p:nvPr/>
        </p:nvPicPr>
        <p:blipFill>
          <a:blip r:embed="rId6"/>
          <a:stretch>
            <a:fillRect/>
          </a:stretch>
        </p:blipFill>
        <p:spPr>
          <a:xfrm>
            <a:off x="4668169" y="228600"/>
            <a:ext cx="6486078" cy="3200400"/>
          </a:xfrm>
          <a:prstGeom prst="rect">
            <a:avLst/>
          </a:prstGeom>
        </p:spPr>
      </p:pic>
      <p:pic>
        <p:nvPicPr>
          <p:cNvPr id="20" name="Picture 19">
            <a:extLst>
              <a:ext uri="{FF2B5EF4-FFF2-40B4-BE49-F238E27FC236}">
                <a16:creationId xmlns:a16="http://schemas.microsoft.com/office/drawing/2014/main" id="{52255B6D-77A9-4338-6585-BD84DA3C449C}"/>
              </a:ext>
            </a:extLst>
          </p:cNvPr>
          <p:cNvPicPr>
            <a:picLocks noChangeAspect="1"/>
          </p:cNvPicPr>
          <p:nvPr/>
        </p:nvPicPr>
        <p:blipFill>
          <a:blip r:embed="rId7"/>
          <a:stretch>
            <a:fillRect/>
          </a:stretch>
        </p:blipFill>
        <p:spPr>
          <a:xfrm>
            <a:off x="2376882" y="3537004"/>
            <a:ext cx="2267739" cy="3200400"/>
          </a:xfrm>
          <a:prstGeom prst="rect">
            <a:avLst/>
          </a:prstGeom>
        </p:spPr>
      </p:pic>
      <p:pic>
        <p:nvPicPr>
          <p:cNvPr id="22" name="Picture 21">
            <a:extLst>
              <a:ext uri="{FF2B5EF4-FFF2-40B4-BE49-F238E27FC236}">
                <a16:creationId xmlns:a16="http://schemas.microsoft.com/office/drawing/2014/main" id="{47E07513-B62B-786C-793F-A64C720221D6}"/>
              </a:ext>
            </a:extLst>
          </p:cNvPr>
          <p:cNvPicPr>
            <a:picLocks noChangeAspect="1"/>
          </p:cNvPicPr>
          <p:nvPr/>
        </p:nvPicPr>
        <p:blipFill>
          <a:blip r:embed="rId8"/>
          <a:stretch>
            <a:fillRect/>
          </a:stretch>
        </p:blipFill>
        <p:spPr>
          <a:xfrm>
            <a:off x="4852737" y="3549596"/>
            <a:ext cx="3496134" cy="3200400"/>
          </a:xfrm>
          <a:prstGeom prst="rect">
            <a:avLst/>
          </a:prstGeom>
        </p:spPr>
      </p:pic>
      <p:pic>
        <p:nvPicPr>
          <p:cNvPr id="24" name="Picture 23">
            <a:extLst>
              <a:ext uri="{FF2B5EF4-FFF2-40B4-BE49-F238E27FC236}">
                <a16:creationId xmlns:a16="http://schemas.microsoft.com/office/drawing/2014/main" id="{64421ADF-E399-B677-D951-A5C6B6526439}"/>
              </a:ext>
            </a:extLst>
          </p:cNvPr>
          <p:cNvPicPr>
            <a:picLocks noChangeAspect="1"/>
          </p:cNvPicPr>
          <p:nvPr/>
        </p:nvPicPr>
        <p:blipFill>
          <a:blip r:embed="rId9"/>
          <a:stretch>
            <a:fillRect/>
          </a:stretch>
        </p:blipFill>
        <p:spPr>
          <a:xfrm>
            <a:off x="8556987" y="3549596"/>
            <a:ext cx="2283965" cy="3200400"/>
          </a:xfrm>
          <a:prstGeom prst="rect">
            <a:avLst/>
          </a:prstGeom>
        </p:spPr>
      </p:pic>
      <p:sp>
        <p:nvSpPr>
          <p:cNvPr id="25" name="Rectangle 24">
            <a:extLst>
              <a:ext uri="{FF2B5EF4-FFF2-40B4-BE49-F238E27FC236}">
                <a16:creationId xmlns:a16="http://schemas.microsoft.com/office/drawing/2014/main" id="{ED90202B-5E60-6E63-7034-2DF3E7EB1482}"/>
              </a:ext>
            </a:extLst>
          </p:cNvPr>
          <p:cNvSpPr/>
          <p:nvPr/>
        </p:nvSpPr>
        <p:spPr>
          <a:xfrm>
            <a:off x="3349869" y="3156438"/>
            <a:ext cx="930925" cy="25997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1BEDBA0-7FB4-EBC5-68A4-8A4AD58B6D12}"/>
              </a:ext>
            </a:extLst>
          </p:cNvPr>
          <p:cNvSpPr/>
          <p:nvPr/>
        </p:nvSpPr>
        <p:spPr>
          <a:xfrm>
            <a:off x="3947746" y="6418385"/>
            <a:ext cx="696875" cy="31901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05D30F5-074B-43CE-EE39-61503D78BFD7}"/>
              </a:ext>
            </a:extLst>
          </p:cNvPr>
          <p:cNvSpPr/>
          <p:nvPr/>
        </p:nvSpPr>
        <p:spPr>
          <a:xfrm>
            <a:off x="6314481" y="6354345"/>
            <a:ext cx="543518" cy="31901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E03C6A1-2598-996D-D74D-3BB299AE49DE}"/>
              </a:ext>
            </a:extLst>
          </p:cNvPr>
          <p:cNvSpPr/>
          <p:nvPr/>
        </p:nvSpPr>
        <p:spPr>
          <a:xfrm>
            <a:off x="10237453" y="6418384"/>
            <a:ext cx="543518" cy="31901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5666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barn(inVertical)">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barn(inVertical)">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barn(inVertical)">
                                      <p:cBhvr>
                                        <p:cTn id="4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ree birds flying over the ocean">
            <a:extLst>
              <a:ext uri="{FF2B5EF4-FFF2-40B4-BE49-F238E27FC236}">
                <a16:creationId xmlns:a16="http://schemas.microsoft.com/office/drawing/2014/main" id="{1B6EAF61-F400-C646-5DEE-D6BB2CA71D77}"/>
              </a:ext>
            </a:extLst>
          </p:cNvPr>
          <p:cNvPicPr>
            <a:picLocks noChangeAspect="1"/>
          </p:cNvPicPr>
          <p:nvPr/>
        </p:nvPicPr>
        <p:blipFill>
          <a:blip r:embed="rId2">
            <a:alphaModFix amt="70000"/>
            <a:extLst>
              <a:ext uri="{BEBA8EAE-BF5A-486C-A8C5-ECC9F3942E4B}">
                <a14:imgProps xmlns:a14="http://schemas.microsoft.com/office/drawing/2010/main">
                  <a14:imgLayer r:embed="rId3">
                    <a14:imgEffect>
                      <a14:sharpenSoften amount="-15000"/>
                    </a14:imgEffect>
                    <a14:imgEffect>
                      <a14:colorTemperature colorTemp="3994"/>
                    </a14:imgEffect>
                    <a14:imgEffect>
                      <a14:saturation sat="90000"/>
                    </a14:imgEffect>
                    <a14:imgEffect>
                      <a14:brightnessContrast bright="-35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descr="A blue square with white text&#10;&#10;Description automatically generated">
            <a:extLst>
              <a:ext uri="{FF2B5EF4-FFF2-40B4-BE49-F238E27FC236}">
                <a16:creationId xmlns:a16="http://schemas.microsoft.com/office/drawing/2014/main" id="{B2C4B6C6-F903-5430-383E-6E60592B7C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540" y="104191"/>
            <a:ext cx="1371600" cy="1660289"/>
          </a:xfrm>
          <a:prstGeom prst="rect">
            <a:avLst/>
          </a:prstGeom>
        </p:spPr>
      </p:pic>
      <p:pic>
        <p:nvPicPr>
          <p:cNvPr id="8" name="Picture 7">
            <a:extLst>
              <a:ext uri="{FF2B5EF4-FFF2-40B4-BE49-F238E27FC236}">
                <a16:creationId xmlns:a16="http://schemas.microsoft.com/office/drawing/2014/main" id="{093AC03C-EB34-E904-1B64-1791D0D01D9C}"/>
              </a:ext>
            </a:extLst>
          </p:cNvPr>
          <p:cNvPicPr>
            <a:picLocks noChangeAspect="1"/>
          </p:cNvPicPr>
          <p:nvPr/>
        </p:nvPicPr>
        <p:blipFill>
          <a:blip r:embed="rId5"/>
          <a:stretch>
            <a:fillRect/>
          </a:stretch>
        </p:blipFill>
        <p:spPr>
          <a:xfrm>
            <a:off x="1988680" y="255090"/>
            <a:ext cx="6400800" cy="3173910"/>
          </a:xfrm>
          <a:prstGeom prst="rect">
            <a:avLst/>
          </a:prstGeom>
        </p:spPr>
      </p:pic>
      <p:pic>
        <p:nvPicPr>
          <p:cNvPr id="10" name="Picture 9">
            <a:extLst>
              <a:ext uri="{FF2B5EF4-FFF2-40B4-BE49-F238E27FC236}">
                <a16:creationId xmlns:a16="http://schemas.microsoft.com/office/drawing/2014/main" id="{C804808F-F28E-9186-3694-E039908E54D6}"/>
              </a:ext>
            </a:extLst>
          </p:cNvPr>
          <p:cNvPicPr>
            <a:picLocks noChangeAspect="1"/>
          </p:cNvPicPr>
          <p:nvPr/>
        </p:nvPicPr>
        <p:blipFill>
          <a:blip r:embed="rId6"/>
          <a:stretch>
            <a:fillRect/>
          </a:stretch>
        </p:blipFill>
        <p:spPr>
          <a:xfrm>
            <a:off x="5228878" y="2826281"/>
            <a:ext cx="6400800" cy="3780374"/>
          </a:xfrm>
          <a:prstGeom prst="rect">
            <a:avLst/>
          </a:prstGeom>
        </p:spPr>
      </p:pic>
    </p:spTree>
    <p:extLst>
      <p:ext uri="{BB962C8B-B14F-4D97-AF65-F5344CB8AC3E}">
        <p14:creationId xmlns:p14="http://schemas.microsoft.com/office/powerpoint/2010/main" val="15510449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Video 6" title="Small Ocean Waves Hitting The Shore">
            <a:hlinkClick r:id="" action="ppaction://media"/>
            <a:extLst>
              <a:ext uri="{FF2B5EF4-FFF2-40B4-BE49-F238E27FC236}">
                <a16:creationId xmlns:a16="http://schemas.microsoft.com/office/drawing/2014/main" id="{1EEF93B6-A914-D1E5-2D96-AF8D885FF7B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1042"/>
            <a:ext cx="12192000" cy="6858000"/>
          </a:xfrm>
          <a:prstGeom prst="rect">
            <a:avLst/>
          </a:prstGeom>
        </p:spPr>
      </p:pic>
      <p:sp>
        <p:nvSpPr>
          <p:cNvPr id="8" name="Oval 7">
            <a:extLst>
              <a:ext uri="{FF2B5EF4-FFF2-40B4-BE49-F238E27FC236}">
                <a16:creationId xmlns:a16="http://schemas.microsoft.com/office/drawing/2014/main" id="{41FA90CB-2767-AD96-2694-B0B240DF8716}"/>
              </a:ext>
            </a:extLst>
          </p:cNvPr>
          <p:cNvSpPr/>
          <p:nvPr/>
        </p:nvSpPr>
        <p:spPr>
          <a:xfrm>
            <a:off x="4068618" y="886690"/>
            <a:ext cx="4054764" cy="4054764"/>
          </a:xfrm>
          <a:prstGeom prst="ellipse">
            <a:avLst/>
          </a:prstGeom>
          <a:solidFill>
            <a:schemeClr val="bg1">
              <a:alpha val="54000"/>
            </a:schemeClr>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99CAFE8-F288-4B66-A020-67A08C546B94}"/>
              </a:ext>
            </a:extLst>
          </p:cNvPr>
          <p:cNvSpPr txBox="1"/>
          <p:nvPr/>
        </p:nvSpPr>
        <p:spPr>
          <a:xfrm>
            <a:off x="3313470" y="2737429"/>
            <a:ext cx="5680362" cy="1200329"/>
          </a:xfrm>
          <a:prstGeom prst="rect">
            <a:avLst/>
          </a:prstGeom>
          <a:noFill/>
        </p:spPr>
        <p:txBody>
          <a:bodyPr wrap="square" rtlCol="0">
            <a:spAutoFit/>
          </a:bodyPr>
          <a:lstStyle/>
          <a:p>
            <a:pPr algn="ctr"/>
            <a:r>
              <a:rPr lang="en-US" sz="7200" b="1">
                <a:solidFill>
                  <a:schemeClr val="bg1"/>
                </a:solidFill>
                <a:latin typeface="Bodoni MT Condensed" panose="02070606080606020203" pitchFamily="18" charset="0"/>
              </a:rPr>
              <a:t>Thank You !</a:t>
            </a:r>
          </a:p>
        </p:txBody>
      </p:sp>
      <p:sp>
        <p:nvSpPr>
          <p:cNvPr id="11" name="Freeform: Shape 10">
            <a:extLst>
              <a:ext uri="{FF2B5EF4-FFF2-40B4-BE49-F238E27FC236}">
                <a16:creationId xmlns:a16="http://schemas.microsoft.com/office/drawing/2014/main" id="{880D9914-FE32-F6A0-81D1-8F94043148B3}"/>
              </a:ext>
            </a:extLst>
          </p:cNvPr>
          <p:cNvSpPr/>
          <p:nvPr/>
        </p:nvSpPr>
        <p:spPr>
          <a:xfrm>
            <a:off x="351203" y="3138191"/>
            <a:ext cx="3717415" cy="519209"/>
          </a:xfrm>
          <a:custGeom>
            <a:avLst/>
            <a:gdLst>
              <a:gd name="connsiteX0" fmla="*/ 0 w 3717415"/>
              <a:gd name="connsiteY0" fmla="*/ 1246 h 519209"/>
              <a:gd name="connsiteX1" fmla="*/ 868218 w 3717415"/>
              <a:gd name="connsiteY1" fmla="*/ 112082 h 519209"/>
              <a:gd name="connsiteX2" fmla="*/ 1810327 w 3717415"/>
              <a:gd name="connsiteY2" fmla="*/ 518482 h 519209"/>
              <a:gd name="connsiteX3" fmla="*/ 2503054 w 3717415"/>
              <a:gd name="connsiteY3" fmla="*/ 1246 h 519209"/>
              <a:gd name="connsiteX4" fmla="*/ 3001818 w 3717415"/>
              <a:gd name="connsiteY4" fmla="*/ 370701 h 519209"/>
              <a:gd name="connsiteX5" fmla="*/ 3666836 w 3717415"/>
              <a:gd name="connsiteY5" fmla="*/ 278337 h 519209"/>
              <a:gd name="connsiteX6" fmla="*/ 3620654 w 3717415"/>
              <a:gd name="connsiteY6" fmla="*/ 278337 h 519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7415" h="519209">
                <a:moveTo>
                  <a:pt x="0" y="1246"/>
                </a:moveTo>
                <a:cubicBezTo>
                  <a:pt x="283248" y="13561"/>
                  <a:pt x="566497" y="25876"/>
                  <a:pt x="868218" y="112082"/>
                </a:cubicBezTo>
                <a:cubicBezTo>
                  <a:pt x="1169939" y="198288"/>
                  <a:pt x="1537854" y="536955"/>
                  <a:pt x="1810327" y="518482"/>
                </a:cubicBezTo>
                <a:cubicBezTo>
                  <a:pt x="2082800" y="500009"/>
                  <a:pt x="2304472" y="25876"/>
                  <a:pt x="2503054" y="1246"/>
                </a:cubicBezTo>
                <a:cubicBezTo>
                  <a:pt x="2701636" y="-23384"/>
                  <a:pt x="2807854" y="324519"/>
                  <a:pt x="3001818" y="370701"/>
                </a:cubicBezTo>
                <a:cubicBezTo>
                  <a:pt x="3195782" y="416883"/>
                  <a:pt x="3563697" y="293731"/>
                  <a:pt x="3666836" y="278337"/>
                </a:cubicBezTo>
                <a:cubicBezTo>
                  <a:pt x="3769975" y="262943"/>
                  <a:pt x="3695314" y="270640"/>
                  <a:pt x="3620654" y="278337"/>
                </a:cubicBezTo>
              </a:path>
            </a:pathLst>
          </a:cu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A858A9A3-709A-61B7-E926-480301E07E46}"/>
              </a:ext>
            </a:extLst>
          </p:cNvPr>
          <p:cNvSpPr/>
          <p:nvPr/>
        </p:nvSpPr>
        <p:spPr>
          <a:xfrm>
            <a:off x="8164945" y="3112655"/>
            <a:ext cx="3759200" cy="794725"/>
          </a:xfrm>
          <a:custGeom>
            <a:avLst/>
            <a:gdLst>
              <a:gd name="connsiteX0" fmla="*/ 0 w 3759200"/>
              <a:gd name="connsiteY0" fmla="*/ 92363 h 794725"/>
              <a:gd name="connsiteX1" fmla="*/ 951346 w 3759200"/>
              <a:gd name="connsiteY1" fmla="*/ 166254 h 794725"/>
              <a:gd name="connsiteX2" fmla="*/ 1791855 w 3759200"/>
              <a:gd name="connsiteY2" fmla="*/ 794327 h 794725"/>
              <a:gd name="connsiteX3" fmla="*/ 2401455 w 3759200"/>
              <a:gd name="connsiteY3" fmla="*/ 64654 h 794725"/>
              <a:gd name="connsiteX4" fmla="*/ 3241964 w 3759200"/>
              <a:gd name="connsiteY4" fmla="*/ 277090 h 794725"/>
              <a:gd name="connsiteX5" fmla="*/ 3731491 w 3759200"/>
              <a:gd name="connsiteY5" fmla="*/ 0 h 794725"/>
              <a:gd name="connsiteX6" fmla="*/ 3731491 w 3759200"/>
              <a:gd name="connsiteY6" fmla="*/ 0 h 794725"/>
              <a:gd name="connsiteX7" fmla="*/ 3759200 w 3759200"/>
              <a:gd name="connsiteY7" fmla="*/ 0 h 79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59200" h="794725">
                <a:moveTo>
                  <a:pt x="0" y="92363"/>
                </a:moveTo>
                <a:cubicBezTo>
                  <a:pt x="326352" y="70811"/>
                  <a:pt x="652704" y="49260"/>
                  <a:pt x="951346" y="166254"/>
                </a:cubicBezTo>
                <a:cubicBezTo>
                  <a:pt x="1249988" y="283248"/>
                  <a:pt x="1550170" y="811260"/>
                  <a:pt x="1791855" y="794327"/>
                </a:cubicBezTo>
                <a:cubicBezTo>
                  <a:pt x="2033540" y="777394"/>
                  <a:pt x="2159770" y="150860"/>
                  <a:pt x="2401455" y="64654"/>
                </a:cubicBezTo>
                <a:cubicBezTo>
                  <a:pt x="2643140" y="-21552"/>
                  <a:pt x="3020291" y="287866"/>
                  <a:pt x="3241964" y="277090"/>
                </a:cubicBezTo>
                <a:cubicBezTo>
                  <a:pt x="3463637" y="266314"/>
                  <a:pt x="3731491" y="0"/>
                  <a:pt x="3731491" y="0"/>
                </a:cubicBezTo>
                <a:lnTo>
                  <a:pt x="3731491" y="0"/>
                </a:lnTo>
                <a:lnTo>
                  <a:pt x="3759200" y="0"/>
                </a:lnTo>
              </a:path>
            </a:pathLst>
          </a:cu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29C00A1-86AE-14DF-D494-C403CB1DE7DC}"/>
              </a:ext>
            </a:extLst>
          </p:cNvPr>
          <p:cNvGrpSpPr/>
          <p:nvPr/>
        </p:nvGrpSpPr>
        <p:grpSpPr>
          <a:xfrm>
            <a:off x="3102741" y="5075701"/>
            <a:ext cx="6992603" cy="421458"/>
            <a:chOff x="3579812" y="5170178"/>
            <a:chExt cx="6992603" cy="421458"/>
          </a:xfrm>
        </p:grpSpPr>
        <p:sp>
          <p:nvSpPr>
            <p:cNvPr id="14" name="TextBox 13">
              <a:extLst>
                <a:ext uri="{FF2B5EF4-FFF2-40B4-BE49-F238E27FC236}">
                  <a16:creationId xmlns:a16="http://schemas.microsoft.com/office/drawing/2014/main" id="{257ACCC0-F7D9-24E7-FA61-837E3F074723}"/>
                </a:ext>
              </a:extLst>
            </p:cNvPr>
            <p:cNvSpPr txBox="1"/>
            <p:nvPr/>
          </p:nvSpPr>
          <p:spPr>
            <a:xfrm>
              <a:off x="4001268" y="5265935"/>
              <a:ext cx="6571147" cy="307777"/>
            </a:xfrm>
            <a:prstGeom prst="rect">
              <a:avLst/>
            </a:prstGeom>
            <a:noFill/>
          </p:spPr>
          <p:txBody>
            <a:bodyPr wrap="square" rtlCol="0">
              <a:spAutoFit/>
            </a:bodyPr>
            <a:lstStyle/>
            <a:p>
              <a:r>
                <a:rPr lang="en-US" sz="1400" b="1">
                  <a:solidFill>
                    <a:schemeClr val="bg1"/>
                  </a:solidFill>
                  <a:latin typeface="Montserrat" panose="00000500000000000000" pitchFamily="50" charset="0"/>
                  <a:ea typeface="Roboto" panose="02000000000000000000" pitchFamily="2" charset="0"/>
                  <a:cs typeface="Roboto" panose="02000000000000000000" pitchFamily="2" charset="0"/>
                </a:rPr>
                <a:t>MOBILE-ID TECHNOLOGIES &amp; SERVICES JOINT STOCK COMPANY</a:t>
              </a:r>
            </a:p>
          </p:txBody>
        </p:sp>
        <p:pic>
          <p:nvPicPr>
            <p:cNvPr id="15" name="Graphic 14" descr="Employee badge outline">
              <a:extLst>
                <a:ext uri="{FF2B5EF4-FFF2-40B4-BE49-F238E27FC236}">
                  <a16:creationId xmlns:a16="http://schemas.microsoft.com/office/drawing/2014/main" id="{D87C5D69-6BC8-3629-8C91-59DDD4261A2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79812" y="5170178"/>
              <a:ext cx="421458" cy="421458"/>
            </a:xfrm>
            <a:prstGeom prst="rect">
              <a:avLst/>
            </a:prstGeom>
          </p:spPr>
        </p:pic>
      </p:grpSp>
      <p:grpSp>
        <p:nvGrpSpPr>
          <p:cNvPr id="16" name="Group 15">
            <a:extLst>
              <a:ext uri="{FF2B5EF4-FFF2-40B4-BE49-F238E27FC236}">
                <a16:creationId xmlns:a16="http://schemas.microsoft.com/office/drawing/2014/main" id="{48E96118-7756-D11D-3A8E-5F4CA7B4E0BC}"/>
              </a:ext>
            </a:extLst>
          </p:cNvPr>
          <p:cNvGrpSpPr/>
          <p:nvPr/>
        </p:nvGrpSpPr>
        <p:grpSpPr>
          <a:xfrm>
            <a:off x="3255819" y="5505367"/>
            <a:ext cx="6992602" cy="387221"/>
            <a:chOff x="3596931" y="5664770"/>
            <a:chExt cx="6992602" cy="387221"/>
          </a:xfrm>
        </p:grpSpPr>
        <p:sp>
          <p:nvSpPr>
            <p:cNvPr id="17" name="TextBox 16">
              <a:extLst>
                <a:ext uri="{FF2B5EF4-FFF2-40B4-BE49-F238E27FC236}">
                  <a16:creationId xmlns:a16="http://schemas.microsoft.com/office/drawing/2014/main" id="{B95817C7-2B7D-D29B-6B8D-D7542CC5F51A}"/>
                </a:ext>
              </a:extLst>
            </p:cNvPr>
            <p:cNvSpPr txBox="1"/>
            <p:nvPr/>
          </p:nvSpPr>
          <p:spPr>
            <a:xfrm>
              <a:off x="4001268" y="5747638"/>
              <a:ext cx="6588265" cy="276999"/>
            </a:xfrm>
            <a:prstGeom prst="rect">
              <a:avLst/>
            </a:prstGeom>
            <a:noFill/>
          </p:spPr>
          <p:txBody>
            <a:bodyPr wrap="square" rtlCol="0">
              <a:spAutoFit/>
            </a:bodyPr>
            <a:lstStyle/>
            <a:p>
              <a:r>
                <a:rPr lang="en-US" sz="1200">
                  <a:solidFill>
                    <a:schemeClr val="bg1"/>
                  </a:solidFill>
                  <a:latin typeface="Montserrat" panose="00000500000000000000" pitchFamily="50" charset="0"/>
                  <a:ea typeface="Roboto" panose="02000000000000000000" pitchFamily="2" charset="0"/>
                  <a:cs typeface="Roboto" panose="02000000000000000000" pitchFamily="2" charset="0"/>
                </a:rPr>
                <a:t>19 Dang Tien Dong Street, An Phu Ward, Thu Duc City, Ho Chi Minh City</a:t>
              </a:r>
            </a:p>
          </p:txBody>
        </p:sp>
        <p:pic>
          <p:nvPicPr>
            <p:cNvPr id="18" name="Graphic 17" descr="Building outline">
              <a:extLst>
                <a:ext uri="{FF2B5EF4-FFF2-40B4-BE49-F238E27FC236}">
                  <a16:creationId xmlns:a16="http://schemas.microsoft.com/office/drawing/2014/main" id="{A66842AF-4407-7687-EA9A-F81E42ACE2D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96931" y="5664770"/>
              <a:ext cx="387221" cy="387221"/>
            </a:xfrm>
            <a:prstGeom prst="rect">
              <a:avLst/>
            </a:prstGeom>
          </p:spPr>
        </p:pic>
      </p:grpSp>
      <p:grpSp>
        <p:nvGrpSpPr>
          <p:cNvPr id="19" name="Group 18">
            <a:extLst>
              <a:ext uri="{FF2B5EF4-FFF2-40B4-BE49-F238E27FC236}">
                <a16:creationId xmlns:a16="http://schemas.microsoft.com/office/drawing/2014/main" id="{29778C99-4401-70E5-5244-E5DC2B243D6A}"/>
              </a:ext>
            </a:extLst>
          </p:cNvPr>
          <p:cNvGrpSpPr/>
          <p:nvPr/>
        </p:nvGrpSpPr>
        <p:grpSpPr>
          <a:xfrm>
            <a:off x="3960752" y="5929748"/>
            <a:ext cx="1822594" cy="387221"/>
            <a:chOff x="3596931" y="6125409"/>
            <a:chExt cx="1822594" cy="387221"/>
          </a:xfrm>
        </p:grpSpPr>
        <p:pic>
          <p:nvPicPr>
            <p:cNvPr id="20" name="Graphic 19" descr="Telephone outline">
              <a:extLst>
                <a:ext uri="{FF2B5EF4-FFF2-40B4-BE49-F238E27FC236}">
                  <a16:creationId xmlns:a16="http://schemas.microsoft.com/office/drawing/2014/main" id="{B38CB99E-3ABC-BC2F-2B24-578F289A040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96931" y="6125409"/>
              <a:ext cx="387221" cy="387221"/>
            </a:xfrm>
            <a:prstGeom prst="rect">
              <a:avLst/>
            </a:prstGeom>
          </p:spPr>
        </p:pic>
        <p:sp>
          <p:nvSpPr>
            <p:cNvPr id="21" name="TextBox 20">
              <a:extLst>
                <a:ext uri="{FF2B5EF4-FFF2-40B4-BE49-F238E27FC236}">
                  <a16:creationId xmlns:a16="http://schemas.microsoft.com/office/drawing/2014/main" id="{A36CA2C0-3AE6-79E7-A974-2D74CCA1350C}"/>
                </a:ext>
              </a:extLst>
            </p:cNvPr>
            <p:cNvSpPr txBox="1"/>
            <p:nvPr/>
          </p:nvSpPr>
          <p:spPr>
            <a:xfrm>
              <a:off x="4001270" y="6193969"/>
              <a:ext cx="1418255" cy="276999"/>
            </a:xfrm>
            <a:prstGeom prst="rect">
              <a:avLst/>
            </a:prstGeom>
            <a:noFill/>
          </p:spPr>
          <p:txBody>
            <a:bodyPr wrap="square" rtlCol="0">
              <a:spAutoFit/>
            </a:bodyPr>
            <a:lstStyle/>
            <a:p>
              <a:r>
                <a:rPr lang="en-US" sz="1200">
                  <a:solidFill>
                    <a:schemeClr val="bg1"/>
                  </a:solidFill>
                  <a:latin typeface="Montserrat" panose="00000500000000000000" pitchFamily="50" charset="0"/>
                  <a:ea typeface="Roboto" panose="02000000000000000000" pitchFamily="2" charset="0"/>
                  <a:cs typeface="Roboto" panose="02000000000000000000" pitchFamily="2" charset="0"/>
                </a:rPr>
                <a:t>028 3636 6015</a:t>
              </a:r>
            </a:p>
          </p:txBody>
        </p:sp>
      </p:grpSp>
      <p:grpSp>
        <p:nvGrpSpPr>
          <p:cNvPr id="22" name="Group 21">
            <a:extLst>
              <a:ext uri="{FF2B5EF4-FFF2-40B4-BE49-F238E27FC236}">
                <a16:creationId xmlns:a16="http://schemas.microsoft.com/office/drawing/2014/main" id="{AD7C1179-DAFE-3F82-E954-596BEE88EF8A}"/>
              </a:ext>
            </a:extLst>
          </p:cNvPr>
          <p:cNvGrpSpPr/>
          <p:nvPr/>
        </p:nvGrpSpPr>
        <p:grpSpPr>
          <a:xfrm>
            <a:off x="6315625" y="5929747"/>
            <a:ext cx="2620556" cy="387221"/>
            <a:chOff x="6304369" y="6302172"/>
            <a:chExt cx="2620556" cy="387221"/>
          </a:xfrm>
        </p:grpSpPr>
        <p:pic>
          <p:nvPicPr>
            <p:cNvPr id="23" name="Graphic 22" descr="Internet outline">
              <a:extLst>
                <a:ext uri="{FF2B5EF4-FFF2-40B4-BE49-F238E27FC236}">
                  <a16:creationId xmlns:a16="http://schemas.microsoft.com/office/drawing/2014/main" id="{D35FC945-BF98-9E41-3A6F-381B550AF16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04369" y="6302172"/>
              <a:ext cx="387221" cy="387221"/>
            </a:xfrm>
            <a:prstGeom prst="rect">
              <a:avLst/>
            </a:prstGeom>
          </p:spPr>
        </p:pic>
        <p:sp>
          <p:nvSpPr>
            <p:cNvPr id="24" name="TextBox 23">
              <a:extLst>
                <a:ext uri="{FF2B5EF4-FFF2-40B4-BE49-F238E27FC236}">
                  <a16:creationId xmlns:a16="http://schemas.microsoft.com/office/drawing/2014/main" id="{82BFE45C-016B-54E8-E8AE-435411C91273}"/>
                </a:ext>
              </a:extLst>
            </p:cNvPr>
            <p:cNvSpPr txBox="1"/>
            <p:nvPr/>
          </p:nvSpPr>
          <p:spPr>
            <a:xfrm>
              <a:off x="6789563" y="6342810"/>
              <a:ext cx="2135362" cy="286425"/>
            </a:xfrm>
            <a:prstGeom prst="rect">
              <a:avLst/>
            </a:prstGeom>
            <a:noFill/>
          </p:spPr>
          <p:txBody>
            <a:bodyPr wrap="square" rtlCol="0">
              <a:spAutoFit/>
            </a:bodyPr>
            <a:lstStyle/>
            <a:p>
              <a:pPr lvl="0">
                <a:lnSpc>
                  <a:spcPct val="114000"/>
                </a:lnSpc>
                <a:defRPr/>
              </a:pPr>
              <a:r>
                <a:rPr lang="id-ID" sz="1200">
                  <a:solidFill>
                    <a:schemeClr val="bg1"/>
                  </a:solidFill>
                  <a:latin typeface="Montserrat" panose="00000500000000000000" pitchFamily="50" charset="0"/>
                  <a:ea typeface="Roboto" panose="02000000000000000000" pitchFamily="2" charset="0"/>
                  <a:cs typeface="Roboto" panose="02000000000000000000" pitchFamily="2" charset="0"/>
                </a:rPr>
                <a:t>info@mobile-id.vn</a:t>
              </a:r>
            </a:p>
          </p:txBody>
        </p:sp>
      </p:grpSp>
      <p:pic>
        <p:nvPicPr>
          <p:cNvPr id="2" name="Picture 1" descr="A blue text on a black background&#10;&#10;Description automatically generated">
            <a:extLst>
              <a:ext uri="{FF2B5EF4-FFF2-40B4-BE49-F238E27FC236}">
                <a16:creationId xmlns:a16="http://schemas.microsoft.com/office/drawing/2014/main" id="{C30C311B-6871-88FB-0A8A-3260034488D1}"/>
              </a:ext>
            </a:extLst>
          </p:cNvPr>
          <p:cNvPicPr>
            <a:picLocks noChangeAspect="1"/>
          </p:cNvPicPr>
          <p:nvPr/>
        </p:nvPicPr>
        <p:blipFill>
          <a:blip r:embed="rId13">
            <a:alphaModFix/>
            <a:extLst>
              <a:ext uri="{BEBA8EAE-BF5A-486C-A8C5-ECC9F3942E4B}">
                <a14:imgProps xmlns:a14="http://schemas.microsoft.com/office/drawing/2010/main">
                  <a14:imgLayer r:embed="rId14">
                    <a14:imgEffect>
                      <a14:colorTemperature colorTemp="112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748060" y="2000461"/>
            <a:ext cx="2344898" cy="736968"/>
          </a:xfrm>
          <a:prstGeom prst="rect">
            <a:avLst/>
          </a:prstGeom>
        </p:spPr>
      </p:pic>
    </p:spTree>
    <p:extLst>
      <p:ext uri="{BB962C8B-B14F-4D97-AF65-F5344CB8AC3E}">
        <p14:creationId xmlns:p14="http://schemas.microsoft.com/office/powerpoint/2010/main" val="137993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48"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53" presetClass="entr" presetSubtype="16" fill="hold" grpId="1"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Effect transition="in" filter="fade">
                                      <p:cBhvr>
                                        <p:cTn id="21" dur="1000"/>
                                        <p:tgtEl>
                                          <p:spTgt spid="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500" fill="hold"/>
                                        <p:tgtEl>
                                          <p:spTgt spid="9"/>
                                        </p:tgtEl>
                                        <p:attrNameLst>
                                          <p:attrName>ppt_w</p:attrName>
                                        </p:attrNameLst>
                                      </p:cBhvr>
                                      <p:tavLst>
                                        <p:tav tm="0">
                                          <p:val>
                                            <p:fltVal val="0"/>
                                          </p:val>
                                        </p:tav>
                                        <p:tav tm="100000">
                                          <p:val>
                                            <p:strVal val="#ppt_w"/>
                                          </p:val>
                                        </p:tav>
                                      </p:tavLst>
                                    </p:anim>
                                    <p:anim calcmode="lin" valueType="num">
                                      <p:cBhvr>
                                        <p:cTn id="25" dur="1500" fill="hold"/>
                                        <p:tgtEl>
                                          <p:spTgt spid="9"/>
                                        </p:tgtEl>
                                        <p:attrNameLst>
                                          <p:attrName>ppt_h</p:attrName>
                                        </p:attrNameLst>
                                      </p:cBhvr>
                                      <p:tavLst>
                                        <p:tav tm="0">
                                          <p:val>
                                            <p:fltVal val="0"/>
                                          </p:val>
                                        </p:tav>
                                        <p:tav tm="100000">
                                          <p:val>
                                            <p:strVal val="#ppt_h"/>
                                          </p:val>
                                        </p:tav>
                                      </p:tavLst>
                                    </p:anim>
                                    <p:animEffect transition="in" filter="fade">
                                      <p:cBhvr>
                                        <p:cTn id="26" dur="1500"/>
                                        <p:tgtEl>
                                          <p:spTgt spid="9"/>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1250" fill="hold"/>
                                        <p:tgtEl>
                                          <p:spTgt spid="2"/>
                                        </p:tgtEl>
                                        <p:attrNameLst>
                                          <p:attrName>ppt_w</p:attrName>
                                        </p:attrNameLst>
                                      </p:cBhvr>
                                      <p:tavLst>
                                        <p:tav tm="0">
                                          <p:val>
                                            <p:fltVal val="0"/>
                                          </p:val>
                                        </p:tav>
                                        <p:tav tm="100000">
                                          <p:val>
                                            <p:strVal val="#ppt_w"/>
                                          </p:val>
                                        </p:tav>
                                      </p:tavLst>
                                    </p:anim>
                                    <p:anim calcmode="lin" valueType="num">
                                      <p:cBhvr>
                                        <p:cTn id="30" dur="1250" fill="hold"/>
                                        <p:tgtEl>
                                          <p:spTgt spid="2"/>
                                        </p:tgtEl>
                                        <p:attrNameLst>
                                          <p:attrName>ppt_h</p:attrName>
                                        </p:attrNameLst>
                                      </p:cBhvr>
                                      <p:tavLst>
                                        <p:tav tm="0">
                                          <p:val>
                                            <p:fltVal val="0"/>
                                          </p:val>
                                        </p:tav>
                                        <p:tav tm="100000">
                                          <p:val>
                                            <p:strVal val="#ppt_h"/>
                                          </p:val>
                                        </p:tav>
                                      </p:tavLst>
                                    </p:anim>
                                    <p:animEffect transition="in" filter="fade">
                                      <p:cBhvr>
                                        <p:cTn id="31" dur="1250"/>
                                        <p:tgtEl>
                                          <p:spTgt spid="2"/>
                                        </p:tgtEl>
                                      </p:cBhvr>
                                    </p:animEffect>
                                  </p:childTnLst>
                                </p:cTn>
                              </p:par>
                              <p:par>
                                <p:cTn id="32" presetID="2" presetClass="entr" presetSubtype="4"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2000" fill="hold"/>
                                        <p:tgtEl>
                                          <p:spTgt spid="13"/>
                                        </p:tgtEl>
                                        <p:attrNameLst>
                                          <p:attrName>ppt_x</p:attrName>
                                        </p:attrNameLst>
                                      </p:cBhvr>
                                      <p:tavLst>
                                        <p:tav tm="0">
                                          <p:val>
                                            <p:strVal val="#ppt_x"/>
                                          </p:val>
                                        </p:tav>
                                        <p:tav tm="100000">
                                          <p:val>
                                            <p:strVal val="#ppt_x"/>
                                          </p:val>
                                        </p:tav>
                                      </p:tavLst>
                                    </p:anim>
                                    <p:anim calcmode="lin" valueType="num">
                                      <p:cBhvr additive="base">
                                        <p:cTn id="35" dur="2000" fill="hold"/>
                                        <p:tgtEl>
                                          <p:spTgt spid="13"/>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2000" fill="hold"/>
                                        <p:tgtEl>
                                          <p:spTgt spid="16"/>
                                        </p:tgtEl>
                                        <p:attrNameLst>
                                          <p:attrName>ppt_x</p:attrName>
                                        </p:attrNameLst>
                                      </p:cBhvr>
                                      <p:tavLst>
                                        <p:tav tm="0">
                                          <p:val>
                                            <p:strVal val="#ppt_x"/>
                                          </p:val>
                                        </p:tav>
                                        <p:tav tm="100000">
                                          <p:val>
                                            <p:strVal val="#ppt_x"/>
                                          </p:val>
                                        </p:tav>
                                      </p:tavLst>
                                    </p:anim>
                                    <p:anim calcmode="lin" valueType="num">
                                      <p:cBhvr additive="base">
                                        <p:cTn id="39" dur="2000" fill="hold"/>
                                        <p:tgtEl>
                                          <p:spTgt spid="16"/>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2000" fill="hold"/>
                                        <p:tgtEl>
                                          <p:spTgt spid="19"/>
                                        </p:tgtEl>
                                        <p:attrNameLst>
                                          <p:attrName>ppt_x</p:attrName>
                                        </p:attrNameLst>
                                      </p:cBhvr>
                                      <p:tavLst>
                                        <p:tav tm="0">
                                          <p:val>
                                            <p:strVal val="#ppt_x"/>
                                          </p:val>
                                        </p:tav>
                                        <p:tav tm="100000">
                                          <p:val>
                                            <p:strVal val="#ppt_x"/>
                                          </p:val>
                                        </p:tav>
                                      </p:tavLst>
                                    </p:anim>
                                    <p:anim calcmode="lin" valueType="num">
                                      <p:cBhvr additive="base">
                                        <p:cTn id="43" dur="2000" fill="hold"/>
                                        <p:tgtEl>
                                          <p:spTgt spid="19"/>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2000" fill="hold"/>
                                        <p:tgtEl>
                                          <p:spTgt spid="22"/>
                                        </p:tgtEl>
                                        <p:attrNameLst>
                                          <p:attrName>ppt_x</p:attrName>
                                        </p:attrNameLst>
                                      </p:cBhvr>
                                      <p:tavLst>
                                        <p:tav tm="0">
                                          <p:val>
                                            <p:strVal val="#ppt_x"/>
                                          </p:val>
                                        </p:tav>
                                        <p:tav tm="100000">
                                          <p:val>
                                            <p:strVal val="#ppt_x"/>
                                          </p:val>
                                        </p:tav>
                                      </p:tavLst>
                                    </p:anim>
                                    <p:anim calcmode="lin" valueType="num">
                                      <p:cBhvr additive="base">
                                        <p:cTn id="47" dur="2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48" repeatCount="indefinite" fill="hold" display="0">
                  <p:stCondLst>
                    <p:cond delay="indefinite"/>
                  </p:stCondLst>
                </p:cTn>
                <p:tgtEl>
                  <p:spTgt spid="7"/>
                </p:tgtEl>
              </p:cMediaNode>
            </p:video>
            <p:seq concurrent="1" nextAc="seek">
              <p:cTn id="49" restart="whenNotActive" fill="hold" evtFilter="cancelBubble" nodeType="interactiveSeq">
                <p:stCondLst>
                  <p:cond evt="onClick" delay="0">
                    <p:tgtEl>
                      <p:spTgt spid="7"/>
                    </p:tgtEl>
                  </p:cond>
                </p:stCondLst>
                <p:endSync evt="end" delay="0">
                  <p:rtn val="all"/>
                </p:endSync>
                <p:childTnLst>
                  <p:par>
                    <p:cTn id="50" fill="hold">
                      <p:stCondLst>
                        <p:cond delay="0"/>
                      </p:stCondLst>
                      <p:childTnLst>
                        <p:par>
                          <p:cTn id="51" fill="hold">
                            <p:stCondLst>
                              <p:cond delay="0"/>
                            </p:stCondLst>
                            <p:childTnLst>
                              <p:par>
                                <p:cTn id="52" presetID="2" presetClass="mediacall" presetSubtype="0" fill="hold" nodeType="clickEffect">
                                  <p:stCondLst>
                                    <p:cond delay="0"/>
                                  </p:stCondLst>
                                  <p:childTnLst>
                                    <p:cmd type="call" cmd="togglePause">
                                      <p:cBhvr>
                                        <p:cTn id="53" dur="1" fill="hold"/>
                                        <p:tgtEl>
                                          <p:spTgt spid="7"/>
                                        </p:tgtEl>
                                      </p:cBhvr>
                                    </p:cmd>
                                  </p:childTnLst>
                                </p:cTn>
                              </p:par>
                            </p:childTnLst>
                          </p:cTn>
                        </p:par>
                      </p:childTnLst>
                    </p:cTn>
                  </p:par>
                </p:childTnLst>
              </p:cTn>
              <p:nextCondLst>
                <p:cond evt="onClick" delay="0">
                  <p:tgtEl>
                    <p:spTgt spid="7"/>
                  </p:tgtEl>
                </p:cond>
              </p:nextCondLst>
            </p:seq>
          </p:childTnLst>
        </p:cTn>
      </p:par>
    </p:tnLst>
    <p:bldLst>
      <p:bldP spid="8" grpId="1" animBg="1"/>
      <p:bldP spid="9" grpId="0"/>
      <p:bldP spid="11" grpId="0" animBg="1"/>
      <p:bldP spid="1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5050</TotalTime>
  <Words>1407</Words>
  <Application>Microsoft Office PowerPoint</Application>
  <PresentationFormat>Widescreen</PresentationFormat>
  <Paragraphs>129</Paragraphs>
  <Slides>40</Slides>
  <Notes>5</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Aptos</vt:lpstr>
      <vt:lpstr>Arial</vt:lpstr>
      <vt:lpstr>Bodoni MT Condensed</vt:lpstr>
      <vt:lpstr>Calibri</vt:lpstr>
      <vt:lpstr>Calibri Light</vt:lpstr>
      <vt:lpstr>Montserrat</vt:lpstr>
      <vt:lpstr>Roboto</vt:lpstr>
      <vt:lpstr>SegoeuiPc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Mobile-ID Helpdesk</dc:creator>
  <cp:lastModifiedBy>Mobile-ID Helpdesk</cp:lastModifiedBy>
  <cp:revision>167</cp:revision>
  <dcterms:created xsi:type="dcterms:W3CDTF">2023-08-01T02:39:52Z</dcterms:created>
  <dcterms:modified xsi:type="dcterms:W3CDTF">2024-04-15T02:01:24Z</dcterms:modified>
</cp:coreProperties>
</file>